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57" r:id="rId6"/>
    <p:sldId id="267" r:id="rId7"/>
    <p:sldId id="268" r:id="rId8"/>
    <p:sldId id="259" r:id="rId9"/>
    <p:sldId id="258" r:id="rId10"/>
    <p:sldId id="260" r:id="rId11"/>
    <p:sldId id="262" r:id="rId12"/>
    <p:sldId id="263" r:id="rId13"/>
    <p:sldId id="264" r:id="rId14"/>
    <p:sldId id="265" r:id="rId15"/>
    <p:sldId id="266" r:id="rId1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8120" autoAdjust="0"/>
  </p:normalViewPr>
  <p:slideViewPr>
    <p:cSldViewPr snapToGrid="0">
      <p:cViewPr varScale="1">
        <p:scale>
          <a:sx n="35" d="100"/>
          <a:sy n="35" d="100"/>
        </p:scale>
        <p:origin x="60" y="21"/>
      </p:cViewPr>
      <p:guideLst/>
    </p:cSldViewPr>
  </p:slideViewPr>
  <p:notesTextViewPr>
    <p:cViewPr>
      <p:scale>
        <a:sx n="1" d="1"/>
        <a:sy n="1" d="1"/>
      </p:scale>
      <p:origin x="0" y="-123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tus Landström" userId="18a297d8-dd2b-49f2-b348-1e8c3c57226c" providerId="ADAL" clId="{768F2714-6A83-43D1-BC15-53D010A4951C}"/>
    <pc:docChg chg="custSel modSld">
      <pc:chgData name="Pontus Landström" userId="18a297d8-dd2b-49f2-b348-1e8c3c57226c" providerId="ADAL" clId="{768F2714-6A83-43D1-BC15-53D010A4951C}" dt="2020-01-25T18:07:37.301" v="83" actId="20577"/>
      <pc:docMkLst>
        <pc:docMk/>
      </pc:docMkLst>
      <pc:sldChg chg="modNotesTx">
        <pc:chgData name="Pontus Landström" userId="18a297d8-dd2b-49f2-b348-1e8c3c57226c" providerId="ADAL" clId="{768F2714-6A83-43D1-BC15-53D010A4951C}" dt="2020-01-25T18:01:33.578" v="11" actId="20577"/>
        <pc:sldMkLst>
          <pc:docMk/>
          <pc:sldMk cId="283037543" sldId="257"/>
        </pc:sldMkLst>
      </pc:sldChg>
      <pc:sldChg chg="modNotesTx">
        <pc:chgData name="Pontus Landström" userId="18a297d8-dd2b-49f2-b348-1e8c3c57226c" providerId="ADAL" clId="{768F2714-6A83-43D1-BC15-53D010A4951C}" dt="2020-01-25T18:05:19.073" v="64" actId="20577"/>
        <pc:sldMkLst>
          <pc:docMk/>
          <pc:sldMk cId="4143170680" sldId="258"/>
        </pc:sldMkLst>
      </pc:sldChg>
      <pc:sldChg chg="modNotesTx">
        <pc:chgData name="Pontus Landström" userId="18a297d8-dd2b-49f2-b348-1e8c3c57226c" providerId="ADAL" clId="{768F2714-6A83-43D1-BC15-53D010A4951C}" dt="2020-01-25T18:04:37.332" v="39" actId="20577"/>
        <pc:sldMkLst>
          <pc:docMk/>
          <pc:sldMk cId="1758754834" sldId="259"/>
        </pc:sldMkLst>
      </pc:sldChg>
      <pc:sldChg chg="modNotesTx">
        <pc:chgData name="Pontus Landström" userId="18a297d8-dd2b-49f2-b348-1e8c3c57226c" providerId="ADAL" clId="{768F2714-6A83-43D1-BC15-53D010A4951C}" dt="2020-01-25T18:05:38.306" v="65" actId="20577"/>
        <pc:sldMkLst>
          <pc:docMk/>
          <pc:sldMk cId="171345367" sldId="260"/>
        </pc:sldMkLst>
      </pc:sldChg>
      <pc:sldChg chg="modNotesTx">
        <pc:chgData name="Pontus Landström" userId="18a297d8-dd2b-49f2-b348-1e8c3c57226c" providerId="ADAL" clId="{768F2714-6A83-43D1-BC15-53D010A4951C}" dt="2020-01-25T18:06:10.908" v="67" actId="20577"/>
        <pc:sldMkLst>
          <pc:docMk/>
          <pc:sldMk cId="3990543469" sldId="263"/>
        </pc:sldMkLst>
      </pc:sldChg>
      <pc:sldChg chg="modNotesTx">
        <pc:chgData name="Pontus Landström" userId="18a297d8-dd2b-49f2-b348-1e8c3c57226c" providerId="ADAL" clId="{768F2714-6A83-43D1-BC15-53D010A4951C}" dt="2020-01-25T18:07:08.228" v="80" actId="20577"/>
        <pc:sldMkLst>
          <pc:docMk/>
          <pc:sldMk cId="731523065" sldId="264"/>
        </pc:sldMkLst>
      </pc:sldChg>
      <pc:sldChg chg="modNotesTx">
        <pc:chgData name="Pontus Landström" userId="18a297d8-dd2b-49f2-b348-1e8c3c57226c" providerId="ADAL" clId="{768F2714-6A83-43D1-BC15-53D010A4951C}" dt="2020-01-25T18:07:37.301" v="83" actId="20577"/>
        <pc:sldMkLst>
          <pc:docMk/>
          <pc:sldMk cId="2913684372" sldId="265"/>
        </pc:sldMkLst>
      </pc:sldChg>
      <pc:sldChg chg="modNotesTx">
        <pc:chgData name="Pontus Landström" userId="18a297d8-dd2b-49f2-b348-1e8c3c57226c" providerId="ADAL" clId="{768F2714-6A83-43D1-BC15-53D010A4951C}" dt="2020-01-25T18:04:14.855" v="38" actId="20577"/>
        <pc:sldMkLst>
          <pc:docMk/>
          <pc:sldMk cId="4138885238" sldId="26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FA8B2B-C0FD-4585-87D0-E8FC0616C7E9}" type="datetimeFigureOut">
              <a:rPr lang="sv-SE" smtClean="0"/>
              <a:t>2020-01-25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22DF83-50A5-4B6E-963A-09BF49408906}" type="slidenum">
              <a:rPr lang="sv-SE" smtClean="0"/>
              <a:t>‹#›</a:t>
            </a:fld>
            <a:endParaRPr lang="sv-SE"/>
          </a:p>
        </p:txBody>
      </p:sp>
    </p:spTree>
    <p:extLst>
      <p:ext uri="{BB962C8B-B14F-4D97-AF65-F5344CB8AC3E}">
        <p14:creationId xmlns:p14="http://schemas.microsoft.com/office/powerpoint/2010/main" val="3667541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Hälsa välkomna.</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Ikväll kommer vi att leka mycket och prata om era rättigheter och demokrati i Junis. Demokrati ska vara roligt, viktigt och på riktigt i Junis. Vi är här för att lyssna på er, ni är experterna på era liv och vad ni tycker kan bli bättre i Junis. Rådslag har vi innan det är dags för särskilda möten där vi beslutar, t.ex. föreningens årsmöte som ska vara i februari varje år. </a:t>
            </a:r>
            <a:endParaRPr lang="sv-SE" dirty="0"/>
          </a:p>
        </p:txBody>
      </p:sp>
      <p:sp>
        <p:nvSpPr>
          <p:cNvPr id="4" name="Platshållare för bildnummer 3"/>
          <p:cNvSpPr>
            <a:spLocks noGrp="1"/>
          </p:cNvSpPr>
          <p:nvPr>
            <p:ph type="sldNum" sz="quarter" idx="5"/>
          </p:nvPr>
        </p:nvSpPr>
        <p:spPr/>
        <p:txBody>
          <a:bodyPr/>
          <a:lstStyle/>
          <a:p>
            <a:fld id="{8522DF83-50A5-4B6E-963A-09BF49408906}" type="slidenum">
              <a:rPr lang="sv-SE" smtClean="0"/>
              <a:t>1</a:t>
            </a:fld>
            <a:endParaRPr lang="sv-SE"/>
          </a:p>
        </p:txBody>
      </p:sp>
    </p:spTree>
    <p:extLst>
      <p:ext uri="{BB962C8B-B14F-4D97-AF65-F5344CB8AC3E}">
        <p14:creationId xmlns:p14="http://schemas.microsoft.com/office/powerpoint/2010/main" val="176997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Alternativ 1: Sätt er ner i en ring (på golvet eller på stolar), ledarna sätter sig bland barnen, be alla att berätta i tur och ordning vad de heter och nämna en frukt som de tycker om.</a:t>
            </a:r>
          </a:p>
          <a:p>
            <a:r>
              <a:rPr lang="sv-SE" dirty="0"/>
              <a:t>Alternativ 2: Namnbingo, använd er av den färdiga namnbingon som finns (skriv ut i förväg), dela ut bingon och pennor och be alla gå runt och samla autografer från barn och ledare.</a:t>
            </a:r>
          </a:p>
        </p:txBody>
      </p:sp>
      <p:sp>
        <p:nvSpPr>
          <p:cNvPr id="4" name="Platshållare för bildnummer 3"/>
          <p:cNvSpPr>
            <a:spLocks noGrp="1"/>
          </p:cNvSpPr>
          <p:nvPr>
            <p:ph type="sldNum" sz="quarter" idx="5"/>
          </p:nvPr>
        </p:nvSpPr>
        <p:spPr/>
        <p:txBody>
          <a:bodyPr/>
          <a:lstStyle/>
          <a:p>
            <a:fld id="{8522DF83-50A5-4B6E-963A-09BF49408906}" type="slidenum">
              <a:rPr lang="sv-SE" smtClean="0"/>
              <a:t>2</a:t>
            </a:fld>
            <a:endParaRPr lang="sv-SE"/>
          </a:p>
        </p:txBody>
      </p:sp>
    </p:spTree>
    <p:extLst>
      <p:ext uri="{BB962C8B-B14F-4D97-AF65-F5344CB8AC3E}">
        <p14:creationId xmlns:p14="http://schemas.microsoft.com/office/powerpoint/2010/main" val="1237522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Information om träffen:</a:t>
            </a:r>
          </a:p>
          <a:p>
            <a:pPr lvl="0"/>
            <a:r>
              <a:rPr lang="sv-SE" sz="1200" u="none" strike="noStrike" kern="1200" dirty="0">
                <a:solidFill>
                  <a:schemeClr val="tx1"/>
                </a:solidFill>
                <a:effectLst/>
                <a:latin typeface="+mn-lt"/>
                <a:ea typeface="+mn-ea"/>
                <a:cs typeface="+mn-cs"/>
              </a:rPr>
              <a:t>Schema</a:t>
            </a:r>
          </a:p>
          <a:p>
            <a:pPr lvl="0"/>
            <a:r>
              <a:rPr lang="sv-SE" sz="1200" u="none" strike="noStrike" kern="1200" dirty="0">
                <a:solidFill>
                  <a:schemeClr val="tx1"/>
                </a:solidFill>
                <a:effectLst/>
                <a:latin typeface="+mn-lt"/>
                <a:ea typeface="+mn-ea"/>
                <a:cs typeface="+mn-cs"/>
              </a:rPr>
              <a:t>Vi är här för att göra demokrati, vi ledare vill lyssna på er. </a:t>
            </a:r>
          </a:p>
          <a:p>
            <a:pPr lvl="0"/>
            <a:r>
              <a:rPr lang="sv-SE" sz="1200" u="none" strike="noStrike" kern="1200" dirty="0">
                <a:solidFill>
                  <a:schemeClr val="tx1"/>
                </a:solidFill>
                <a:effectLst/>
                <a:latin typeface="+mn-lt"/>
                <a:ea typeface="+mn-ea"/>
                <a:cs typeface="+mn-cs"/>
              </a:rPr>
              <a:t>Klotterplanket</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Träffen är till som en förberedelse för ett årsmöte. Därför är det viktigt att alla ledare uppmuntrar barnen att komma på egna idéer. Demokrati betyder att alla får vara med och bestämma och under träffen ska barnen få göra demokrati på riktigt.</a:t>
            </a:r>
          </a:p>
          <a:p>
            <a:r>
              <a:rPr lang="sv-SE" sz="1200" kern="1200" dirty="0">
                <a:solidFill>
                  <a:schemeClr val="tx1"/>
                </a:solidFill>
                <a:effectLst/>
                <a:latin typeface="+mn-lt"/>
                <a:ea typeface="+mn-ea"/>
                <a:cs typeface="+mn-cs"/>
              </a:rPr>
              <a:t> </a:t>
            </a:r>
          </a:p>
          <a:p>
            <a:endParaRPr lang="sv-SE" dirty="0"/>
          </a:p>
        </p:txBody>
      </p:sp>
      <p:sp>
        <p:nvSpPr>
          <p:cNvPr id="4" name="Platshållare för bildnummer 3"/>
          <p:cNvSpPr>
            <a:spLocks noGrp="1"/>
          </p:cNvSpPr>
          <p:nvPr>
            <p:ph type="sldNum" sz="quarter" idx="5"/>
          </p:nvPr>
        </p:nvSpPr>
        <p:spPr/>
        <p:txBody>
          <a:bodyPr/>
          <a:lstStyle/>
          <a:p>
            <a:fld id="{8522DF83-50A5-4B6E-963A-09BF49408906}" type="slidenum">
              <a:rPr lang="sv-SE" smtClean="0"/>
              <a:t>3</a:t>
            </a:fld>
            <a:endParaRPr lang="sv-SE"/>
          </a:p>
        </p:txBody>
      </p:sp>
    </p:spTree>
    <p:extLst>
      <p:ext uri="{BB962C8B-B14F-4D97-AF65-F5344CB8AC3E}">
        <p14:creationId xmlns:p14="http://schemas.microsoft.com/office/powerpoint/2010/main" val="4070022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Introducera </a:t>
            </a:r>
            <a:r>
              <a:rPr lang="sv-SE" sz="1200" b="1" kern="1200" dirty="0">
                <a:solidFill>
                  <a:schemeClr val="tx1"/>
                </a:solidFill>
                <a:effectLst/>
                <a:latin typeface="+mn-lt"/>
                <a:ea typeface="+mn-ea"/>
                <a:cs typeface="+mn-cs"/>
              </a:rPr>
              <a:t>KLOTTERPLANKET OM JUNIS </a:t>
            </a:r>
            <a:r>
              <a:rPr lang="sv-SE" sz="1200" kern="1200" dirty="0">
                <a:solidFill>
                  <a:schemeClr val="tx1"/>
                </a:solidFill>
                <a:effectLst/>
                <a:latin typeface="+mn-lt"/>
                <a:ea typeface="+mn-ea"/>
                <a:cs typeface="+mn-cs"/>
              </a:rPr>
              <a:t>som kan vara vanliga papper, en duk att rita på eller blädderblock uppsatt på väggen. Där kan barnen skriva eller rita vad de tänker och vilka idéer de får under träffen.</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Rubrik: ”Det här tycker jag är viktigt i Junis” alltifrån att vi fikar eller äter till att vi jobbar över hela jorden. Inget är rätt eller fel. Närsomhelst under kvällen får deltagare skriva något eller rita sånt som de tänker på, tycker eller känner kring vårt gemensamma arbete. </a:t>
            </a:r>
            <a:endParaRPr lang="sv-SE" dirty="0"/>
          </a:p>
        </p:txBody>
      </p:sp>
      <p:sp>
        <p:nvSpPr>
          <p:cNvPr id="4" name="Platshållare för bildnummer 3"/>
          <p:cNvSpPr>
            <a:spLocks noGrp="1"/>
          </p:cNvSpPr>
          <p:nvPr>
            <p:ph type="sldNum" sz="quarter" idx="5"/>
          </p:nvPr>
        </p:nvSpPr>
        <p:spPr/>
        <p:txBody>
          <a:bodyPr/>
          <a:lstStyle/>
          <a:p>
            <a:fld id="{8522DF83-50A5-4B6E-963A-09BF49408906}" type="slidenum">
              <a:rPr lang="sv-SE" smtClean="0"/>
              <a:t>4</a:t>
            </a:fld>
            <a:endParaRPr lang="sv-SE"/>
          </a:p>
        </p:txBody>
      </p:sp>
    </p:spTree>
    <p:extLst>
      <p:ext uri="{BB962C8B-B14F-4D97-AF65-F5344CB8AC3E}">
        <p14:creationId xmlns:p14="http://schemas.microsoft.com/office/powerpoint/2010/main" val="3575938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Lek en lek som får barnen att lära känna varandra lite mer. Till exempel leken “Alla som…”</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Alla står i stor ring. Påståendena läses upp och de som håller med byter plats. Försök att inte bry dig om hur de andra väljer, bestäm själv vad du tycker!</a:t>
            </a:r>
          </a:p>
          <a:p>
            <a:r>
              <a:rPr lang="sv-SE" sz="1200" kern="1200" dirty="0">
                <a:solidFill>
                  <a:schemeClr val="tx1"/>
                </a:solidFill>
                <a:effectLst/>
                <a:latin typeface="+mn-lt"/>
                <a:ea typeface="+mn-ea"/>
                <a:cs typeface="+mn-cs"/>
              </a:rPr>
              <a:t>Alla som gillar vinter</a:t>
            </a:r>
          </a:p>
          <a:p>
            <a:r>
              <a:rPr lang="sv-SE" sz="1200" kern="1200" dirty="0">
                <a:solidFill>
                  <a:schemeClr val="tx1"/>
                </a:solidFill>
                <a:effectLst/>
                <a:latin typeface="+mn-lt"/>
                <a:ea typeface="+mn-ea"/>
                <a:cs typeface="+mn-cs"/>
              </a:rPr>
              <a:t>Alla som har eller har haft ett husdjur</a:t>
            </a:r>
          </a:p>
          <a:p>
            <a:r>
              <a:rPr lang="sv-SE" sz="1200" kern="1200" dirty="0">
                <a:solidFill>
                  <a:schemeClr val="tx1"/>
                </a:solidFill>
                <a:effectLst/>
                <a:latin typeface="+mn-lt"/>
                <a:ea typeface="+mn-ea"/>
                <a:cs typeface="+mn-cs"/>
              </a:rPr>
              <a:t>Alla som har bott i ett annat land</a:t>
            </a:r>
          </a:p>
          <a:p>
            <a:r>
              <a:rPr lang="sv-SE" sz="1200" kern="1200" dirty="0">
                <a:solidFill>
                  <a:schemeClr val="tx1"/>
                </a:solidFill>
                <a:effectLst/>
                <a:latin typeface="+mn-lt"/>
                <a:ea typeface="+mn-ea"/>
                <a:cs typeface="+mn-cs"/>
              </a:rPr>
              <a:t>Alla som gillar att idrotta, dansa och röra på kroppen</a:t>
            </a:r>
          </a:p>
          <a:p>
            <a:r>
              <a:rPr lang="sv-SE" sz="1200" kern="1200" dirty="0">
                <a:solidFill>
                  <a:schemeClr val="tx1"/>
                </a:solidFill>
                <a:effectLst/>
                <a:latin typeface="+mn-lt"/>
                <a:ea typeface="+mn-ea"/>
                <a:cs typeface="+mn-cs"/>
              </a:rPr>
              <a:t>Alla som längtar till sommaren</a:t>
            </a:r>
          </a:p>
          <a:p>
            <a:r>
              <a:rPr lang="sv-SE" sz="1200" kern="1200" dirty="0">
                <a:solidFill>
                  <a:schemeClr val="tx1"/>
                </a:solidFill>
                <a:effectLst/>
                <a:latin typeface="+mn-lt"/>
                <a:ea typeface="+mn-ea"/>
                <a:cs typeface="+mn-cs"/>
              </a:rPr>
              <a:t>Alla som gillar Junis</a:t>
            </a:r>
          </a:p>
          <a:p>
            <a:endParaRPr lang="sv-SE" dirty="0"/>
          </a:p>
        </p:txBody>
      </p:sp>
      <p:sp>
        <p:nvSpPr>
          <p:cNvPr id="4" name="Platshållare för bildnummer 3"/>
          <p:cNvSpPr>
            <a:spLocks noGrp="1"/>
          </p:cNvSpPr>
          <p:nvPr>
            <p:ph type="sldNum" sz="quarter" idx="5"/>
          </p:nvPr>
        </p:nvSpPr>
        <p:spPr/>
        <p:txBody>
          <a:bodyPr/>
          <a:lstStyle/>
          <a:p>
            <a:fld id="{8522DF83-50A5-4B6E-963A-09BF49408906}" type="slidenum">
              <a:rPr lang="sv-SE" smtClean="0"/>
              <a:t>5</a:t>
            </a:fld>
            <a:endParaRPr lang="sv-SE"/>
          </a:p>
        </p:txBody>
      </p:sp>
    </p:spTree>
    <p:extLst>
      <p:ext uri="{BB962C8B-B14F-4D97-AF65-F5344CB8AC3E}">
        <p14:creationId xmlns:p14="http://schemas.microsoft.com/office/powerpoint/2010/main" val="1814008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Om gruppen inte redan har gemensamma regler så kan ni komma överens om dem nu. Låt barnen fundera på vilka regler de tycker är viktiga för att alla ska få bestämma. Skriv upp reglerna där alla kan se dem. Tänk på vad som är kul och undvik ordet ”inte”, till exempel ”inte slåss”.</a:t>
            </a:r>
          </a:p>
          <a:p>
            <a:r>
              <a:rPr lang="sv-SE" sz="1200" kern="1200" dirty="0">
                <a:solidFill>
                  <a:schemeClr val="tx1"/>
                </a:solidFill>
                <a:effectLst/>
                <a:latin typeface="+mn-lt"/>
                <a:ea typeface="+mn-ea"/>
                <a:cs typeface="+mn-cs"/>
              </a:rPr>
              <a:t>Exempel: </a:t>
            </a:r>
          </a:p>
          <a:p>
            <a:pPr lvl="0"/>
            <a:r>
              <a:rPr lang="sv-SE" sz="1200" u="none" strike="noStrike" kern="1200" dirty="0">
                <a:solidFill>
                  <a:schemeClr val="tx1"/>
                </a:solidFill>
                <a:effectLst/>
                <a:latin typeface="+mn-lt"/>
                <a:ea typeface="+mn-ea"/>
                <a:cs typeface="+mn-cs"/>
              </a:rPr>
              <a:t>Alla har rätt att säga vad de tycker</a:t>
            </a:r>
          </a:p>
          <a:p>
            <a:pPr lvl="0"/>
            <a:r>
              <a:rPr lang="sv-SE" sz="1200" u="none" strike="noStrike" kern="1200" dirty="0">
                <a:solidFill>
                  <a:schemeClr val="tx1"/>
                </a:solidFill>
                <a:effectLst/>
                <a:latin typeface="+mn-lt"/>
                <a:ea typeface="+mn-ea"/>
                <a:cs typeface="+mn-cs"/>
              </a:rPr>
              <a:t>Alla har rätt att bli respekterade</a:t>
            </a:r>
          </a:p>
          <a:p>
            <a:pPr lvl="0"/>
            <a:r>
              <a:rPr lang="sv-SE" sz="1200" u="none" strike="noStrike" kern="1200" dirty="0">
                <a:solidFill>
                  <a:schemeClr val="tx1"/>
                </a:solidFill>
                <a:effectLst/>
                <a:latin typeface="+mn-lt"/>
                <a:ea typeface="+mn-ea"/>
                <a:cs typeface="+mn-cs"/>
              </a:rPr>
              <a:t>Alla har rätt att bli lyssnade på</a:t>
            </a:r>
          </a:p>
          <a:p>
            <a:pPr lvl="0"/>
            <a:r>
              <a:rPr lang="sv-SE" sz="1200" u="none" strike="noStrike" kern="1200" dirty="0">
                <a:solidFill>
                  <a:schemeClr val="tx1"/>
                </a:solidFill>
                <a:effectLst/>
                <a:latin typeface="+mn-lt"/>
                <a:ea typeface="+mn-ea"/>
                <a:cs typeface="+mn-cs"/>
              </a:rPr>
              <a:t>Alla har rätt att vara koncentrerade</a:t>
            </a:r>
          </a:p>
          <a:p>
            <a:pPr lvl="0"/>
            <a:r>
              <a:rPr lang="sv-SE" sz="1200" u="none" strike="noStrike" kern="1200" dirty="0">
                <a:solidFill>
                  <a:schemeClr val="tx1"/>
                </a:solidFill>
                <a:effectLst/>
                <a:latin typeface="+mn-lt"/>
                <a:ea typeface="+mn-ea"/>
                <a:cs typeface="+mn-cs"/>
              </a:rPr>
              <a:t>Alla har rätt att ”passa” </a:t>
            </a:r>
          </a:p>
          <a:p>
            <a:r>
              <a:rPr lang="sv-SE" sz="1200" kern="1200" dirty="0">
                <a:solidFill>
                  <a:schemeClr val="tx1"/>
                </a:solidFill>
                <a:effectLst/>
                <a:latin typeface="+mn-lt"/>
                <a:ea typeface="+mn-ea"/>
                <a:cs typeface="+mn-cs"/>
              </a:rPr>
              <a:t> </a:t>
            </a:r>
            <a:endParaRPr lang="sv-SE" sz="11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8522DF83-50A5-4B6E-963A-09BF49408906}" type="slidenum">
              <a:rPr lang="sv-SE" smtClean="0"/>
              <a:t>6</a:t>
            </a:fld>
            <a:endParaRPr lang="sv-SE"/>
          </a:p>
        </p:txBody>
      </p:sp>
    </p:spTree>
    <p:extLst>
      <p:ext uri="{BB962C8B-B14F-4D97-AF65-F5344CB8AC3E}">
        <p14:creationId xmlns:p14="http://schemas.microsoft.com/office/powerpoint/2010/main" val="787574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I Junis tar vi ofta demokratiska vardagsbeslut. Det kan handla om att rösta på vilken lek vi vill leka eller vilka som ska förbereda nästa aktivitet. När man är med och bestämmer i Junis vinner det förslag som får medhåll från de flesta.</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Berätta om det möte som ni förbereder er inför.</a:t>
            </a:r>
          </a:p>
          <a:p>
            <a:pPr lvl="0"/>
            <a:r>
              <a:rPr lang="sv-SE" sz="1200" u="none" strike="noStrike" kern="1200" dirty="0">
                <a:solidFill>
                  <a:schemeClr val="tx1"/>
                </a:solidFill>
                <a:effectLst/>
                <a:latin typeface="+mn-lt"/>
                <a:ea typeface="+mn-ea"/>
                <a:cs typeface="+mn-cs"/>
              </a:rPr>
              <a:t>En gång om året (i februari) kallas alla junismedlemmarna i föreningen till årsmöte. Då diskuterar vi och tar beslut tillsammans som gäller vår förening. Det kan handla om vilka aktiviteter vi ska genomföra, om vi ska ha ett läger och vad våra pengar ska gå till. </a:t>
            </a:r>
          </a:p>
        </p:txBody>
      </p:sp>
      <p:sp>
        <p:nvSpPr>
          <p:cNvPr id="4" name="Platshållare för bildnummer 3"/>
          <p:cNvSpPr>
            <a:spLocks noGrp="1"/>
          </p:cNvSpPr>
          <p:nvPr>
            <p:ph type="sldNum" sz="quarter" idx="5"/>
          </p:nvPr>
        </p:nvSpPr>
        <p:spPr/>
        <p:txBody>
          <a:bodyPr/>
          <a:lstStyle/>
          <a:p>
            <a:fld id="{8522DF83-50A5-4B6E-963A-09BF49408906}" type="slidenum">
              <a:rPr lang="sv-SE" smtClean="0"/>
              <a:t>7</a:t>
            </a:fld>
            <a:endParaRPr lang="sv-SE"/>
          </a:p>
        </p:txBody>
      </p:sp>
    </p:spTree>
    <p:extLst>
      <p:ext uri="{BB962C8B-B14F-4D97-AF65-F5344CB8AC3E}">
        <p14:creationId xmlns:p14="http://schemas.microsoft.com/office/powerpoint/2010/main" val="3529108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filmen om Junis</a:t>
            </a:r>
          </a:p>
        </p:txBody>
      </p:sp>
      <p:sp>
        <p:nvSpPr>
          <p:cNvPr id="4" name="Platshållare för bildnummer 3"/>
          <p:cNvSpPr>
            <a:spLocks noGrp="1"/>
          </p:cNvSpPr>
          <p:nvPr>
            <p:ph type="sldNum" sz="quarter" idx="5"/>
          </p:nvPr>
        </p:nvSpPr>
        <p:spPr/>
        <p:txBody>
          <a:bodyPr/>
          <a:lstStyle/>
          <a:p>
            <a:fld id="{8522DF83-50A5-4B6E-963A-09BF49408906}" type="slidenum">
              <a:rPr lang="sv-SE" smtClean="0"/>
              <a:t>8</a:t>
            </a:fld>
            <a:endParaRPr lang="sv-SE"/>
          </a:p>
        </p:txBody>
      </p:sp>
    </p:spTree>
    <p:extLst>
      <p:ext uri="{BB962C8B-B14F-4D97-AF65-F5344CB8AC3E}">
        <p14:creationId xmlns:p14="http://schemas.microsoft.com/office/powerpoint/2010/main" val="4174682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Steg 1</a:t>
            </a:r>
          </a:p>
          <a:p>
            <a:r>
              <a:rPr lang="sv-SE" sz="1200" kern="1200" dirty="0">
                <a:solidFill>
                  <a:schemeClr val="tx1"/>
                </a:solidFill>
                <a:effectLst/>
                <a:latin typeface="+mn-lt"/>
                <a:ea typeface="+mn-ea"/>
                <a:cs typeface="+mn-cs"/>
              </a:rPr>
              <a:t>Ställ konkreta frågor som barnen får skriva ner svaret på. Frågorna kan handla om föreningens aktiviteter eller något annat. Välj de frågor som ni ledare vill att barnen ska hjälpa till med. </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Exempel på frågor</a:t>
            </a:r>
          </a:p>
          <a:p>
            <a:pPr lvl="0"/>
            <a:r>
              <a:rPr lang="sv-SE" sz="1200" u="none" strike="noStrike" kern="1200" dirty="0">
                <a:solidFill>
                  <a:schemeClr val="tx1"/>
                </a:solidFill>
                <a:effectLst/>
                <a:latin typeface="+mn-lt"/>
                <a:ea typeface="+mn-ea"/>
                <a:cs typeface="+mn-cs"/>
              </a:rPr>
              <a:t>Vad vill ni göra i föreningen?</a:t>
            </a:r>
          </a:p>
          <a:p>
            <a:pPr lvl="0"/>
            <a:r>
              <a:rPr lang="sv-SE" sz="1200" u="none" strike="noStrike" kern="1200" dirty="0">
                <a:solidFill>
                  <a:schemeClr val="tx1"/>
                </a:solidFill>
                <a:effectLst/>
                <a:latin typeface="+mn-lt"/>
                <a:ea typeface="+mn-ea"/>
                <a:cs typeface="+mn-cs"/>
              </a:rPr>
              <a:t>Hur kan vi bli fler medlemmar och ledare?</a:t>
            </a:r>
          </a:p>
          <a:p>
            <a:pPr lvl="0"/>
            <a:r>
              <a:rPr lang="sv-SE" sz="1200" u="none" strike="noStrike" kern="1200" dirty="0">
                <a:solidFill>
                  <a:schemeClr val="tx1"/>
                </a:solidFill>
                <a:effectLst/>
                <a:latin typeface="+mn-lt"/>
                <a:ea typeface="+mn-ea"/>
                <a:cs typeface="+mn-cs"/>
              </a:rPr>
              <a:t>Vad skulle göra Junis roligare?</a:t>
            </a:r>
          </a:p>
          <a:p>
            <a:pPr lvl="0"/>
            <a:r>
              <a:rPr lang="sv-SE" sz="1200" u="none" strike="noStrike" kern="1200" dirty="0">
                <a:solidFill>
                  <a:schemeClr val="tx1"/>
                </a:solidFill>
                <a:effectLst/>
                <a:latin typeface="+mn-lt"/>
                <a:ea typeface="+mn-ea"/>
                <a:cs typeface="+mn-cs"/>
              </a:rPr>
              <a:t>Om ni fick åka på utflykt någonstans - vart skulle ni vilja åka?</a:t>
            </a:r>
          </a:p>
          <a:p>
            <a:pPr lvl="0"/>
            <a:r>
              <a:rPr lang="sv-SE" sz="1200" u="none" strike="noStrike" kern="1200" dirty="0">
                <a:solidFill>
                  <a:schemeClr val="tx1"/>
                </a:solidFill>
                <a:effectLst/>
                <a:latin typeface="+mn-lt"/>
                <a:ea typeface="+mn-ea"/>
                <a:cs typeface="+mn-cs"/>
              </a:rPr>
              <a:t>Vilka borde få lära känna Junis?</a:t>
            </a:r>
          </a:p>
          <a:p>
            <a:pPr lvl="0"/>
            <a:r>
              <a:rPr lang="sv-SE" sz="1200" u="none" strike="noStrike" kern="1200" dirty="0">
                <a:solidFill>
                  <a:schemeClr val="tx1"/>
                </a:solidFill>
                <a:effectLst/>
                <a:latin typeface="+mn-lt"/>
                <a:ea typeface="+mn-ea"/>
                <a:cs typeface="+mn-cs"/>
              </a:rPr>
              <a:t>Vad kan vi göra för att fler ska känna sig välkomna i Junis?</a:t>
            </a:r>
          </a:p>
          <a:p>
            <a:endParaRPr lang="sv-SE" dirty="0"/>
          </a:p>
          <a:p>
            <a:r>
              <a:rPr lang="sv-SE" dirty="0"/>
              <a:t>Om ni är många deltagare kan ni dela upp barnen i olika grupper som får välja en fråga att svara på. Ha lika många grupper som ni är ledare så alla grupper har en ledare.</a:t>
            </a:r>
          </a:p>
          <a:p>
            <a:endParaRPr lang="sv-SE" dirty="0"/>
          </a:p>
          <a:p>
            <a:r>
              <a:rPr lang="sv-SE" b="1" dirty="0"/>
              <a:t>Steg 2</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Beroende på mängden förslag och barn kan ni gå igenom förslagen i storgrupp eller låta barnen gå runt och läsa själva. Det går också att gå igenom i mindre grupper eller en blandning av alla tre sätten.</a:t>
            </a:r>
          </a:p>
          <a:p>
            <a:endParaRPr lang="sv-SE" dirty="0"/>
          </a:p>
        </p:txBody>
      </p:sp>
      <p:sp>
        <p:nvSpPr>
          <p:cNvPr id="4" name="Platshållare för bildnummer 3"/>
          <p:cNvSpPr>
            <a:spLocks noGrp="1"/>
          </p:cNvSpPr>
          <p:nvPr>
            <p:ph type="sldNum" sz="quarter" idx="5"/>
          </p:nvPr>
        </p:nvSpPr>
        <p:spPr/>
        <p:txBody>
          <a:bodyPr/>
          <a:lstStyle/>
          <a:p>
            <a:fld id="{8522DF83-50A5-4B6E-963A-09BF49408906}" type="slidenum">
              <a:rPr lang="sv-SE" smtClean="0"/>
              <a:t>9</a:t>
            </a:fld>
            <a:endParaRPr lang="sv-SE"/>
          </a:p>
        </p:txBody>
      </p:sp>
    </p:spTree>
    <p:extLst>
      <p:ext uri="{BB962C8B-B14F-4D97-AF65-F5344CB8AC3E}">
        <p14:creationId xmlns:p14="http://schemas.microsoft.com/office/powerpoint/2010/main" val="3474147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Att välja</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Vad tycker du mest om av de här alternativen? Deltagarna väljer genom att ställa sig upp snabbt (men de ska lyssna på båda alternativen först) </a:t>
            </a:r>
          </a:p>
          <a:p>
            <a:pPr lvl="0"/>
            <a:r>
              <a:rPr lang="sv-SE" sz="1200" kern="1200" dirty="0">
                <a:solidFill>
                  <a:schemeClr val="tx1"/>
                </a:solidFill>
                <a:effectLst/>
                <a:latin typeface="+mn-lt"/>
                <a:ea typeface="+mn-ea"/>
                <a:cs typeface="+mn-cs"/>
              </a:rPr>
              <a:t>Glass – godis</a:t>
            </a:r>
          </a:p>
          <a:p>
            <a:pPr lvl="0"/>
            <a:r>
              <a:rPr lang="sv-SE" sz="1200" kern="1200" dirty="0">
                <a:solidFill>
                  <a:schemeClr val="tx1"/>
                </a:solidFill>
                <a:effectLst/>
                <a:latin typeface="+mn-lt"/>
                <a:ea typeface="+mn-ea"/>
                <a:cs typeface="+mn-cs"/>
              </a:rPr>
              <a:t>Bo på djurpark – bo på ett tivoli</a:t>
            </a:r>
          </a:p>
          <a:p>
            <a:pPr lvl="0"/>
            <a:r>
              <a:rPr lang="sv-SE" sz="1200" kern="1200" dirty="0">
                <a:solidFill>
                  <a:schemeClr val="tx1"/>
                </a:solidFill>
                <a:effectLst/>
                <a:latin typeface="+mn-lt"/>
                <a:ea typeface="+mn-ea"/>
                <a:cs typeface="+mn-cs"/>
              </a:rPr>
              <a:t>Hoppa och skutta – ta det lugnt</a:t>
            </a:r>
          </a:p>
          <a:p>
            <a:pPr lvl="0"/>
            <a:r>
              <a:rPr lang="sv-SE" sz="1200" kern="1200" dirty="0">
                <a:solidFill>
                  <a:schemeClr val="tx1"/>
                </a:solidFill>
                <a:effectLst/>
                <a:latin typeface="+mn-lt"/>
                <a:ea typeface="+mn-ea"/>
                <a:cs typeface="+mn-cs"/>
              </a:rPr>
              <a:t>Våga nya saker – vara trygg</a:t>
            </a:r>
          </a:p>
          <a:p>
            <a:pPr lvl="0"/>
            <a:r>
              <a:rPr lang="sv-SE" sz="1200" kern="1200" dirty="0">
                <a:solidFill>
                  <a:schemeClr val="tx1"/>
                </a:solidFill>
                <a:effectLst/>
                <a:latin typeface="+mn-lt"/>
                <a:ea typeface="+mn-ea"/>
                <a:cs typeface="+mn-cs"/>
              </a:rPr>
              <a:t>Leka – sova</a:t>
            </a:r>
          </a:p>
          <a:p>
            <a:pPr lvl="0"/>
            <a:r>
              <a:rPr lang="sv-SE" sz="1200" kern="1200" dirty="0">
                <a:solidFill>
                  <a:schemeClr val="tx1"/>
                </a:solidFill>
                <a:effectLst/>
                <a:latin typeface="+mn-lt"/>
                <a:ea typeface="+mn-ea"/>
                <a:cs typeface="+mn-cs"/>
              </a:rPr>
              <a:t>Danskurs – </a:t>
            </a:r>
            <a:r>
              <a:rPr lang="sv-SE" sz="1200" kern="1200" dirty="0" err="1">
                <a:solidFill>
                  <a:schemeClr val="tx1"/>
                </a:solidFill>
                <a:effectLst/>
                <a:latin typeface="+mn-lt"/>
                <a:ea typeface="+mn-ea"/>
                <a:cs typeface="+mn-cs"/>
              </a:rPr>
              <a:t>målarkurs</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Vara frisk – vara rik</a:t>
            </a:r>
          </a:p>
        </p:txBody>
      </p:sp>
      <p:sp>
        <p:nvSpPr>
          <p:cNvPr id="4" name="Platshållare för bildnummer 3"/>
          <p:cNvSpPr>
            <a:spLocks noGrp="1"/>
          </p:cNvSpPr>
          <p:nvPr>
            <p:ph type="sldNum" sz="quarter" idx="5"/>
          </p:nvPr>
        </p:nvSpPr>
        <p:spPr/>
        <p:txBody>
          <a:bodyPr/>
          <a:lstStyle/>
          <a:p>
            <a:fld id="{8522DF83-50A5-4B6E-963A-09BF49408906}" type="slidenum">
              <a:rPr lang="sv-SE" smtClean="0"/>
              <a:t>10</a:t>
            </a:fld>
            <a:endParaRPr lang="sv-SE"/>
          </a:p>
        </p:txBody>
      </p:sp>
    </p:spTree>
    <p:extLst>
      <p:ext uri="{BB962C8B-B14F-4D97-AF65-F5344CB8AC3E}">
        <p14:creationId xmlns:p14="http://schemas.microsoft.com/office/powerpoint/2010/main" val="3250411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Visa ett exempel - mindre medlemskort</a:t>
            </a:r>
          </a:p>
          <a:p>
            <a:r>
              <a:rPr lang="sv-SE" sz="1200" kern="1200" dirty="0">
                <a:solidFill>
                  <a:schemeClr val="tx1"/>
                </a:solidFill>
                <a:effectLst/>
                <a:latin typeface="+mn-lt"/>
                <a:ea typeface="+mn-ea"/>
                <a:cs typeface="+mn-cs"/>
              </a:rPr>
              <a:t>Viktiga delar i en motion</a:t>
            </a:r>
          </a:p>
          <a:p>
            <a:r>
              <a:rPr lang="sv-SE" sz="1200" kern="1200" dirty="0">
                <a:solidFill>
                  <a:schemeClr val="tx1"/>
                </a:solidFill>
                <a:effectLst/>
                <a:latin typeface="+mn-lt"/>
                <a:ea typeface="+mn-ea"/>
                <a:cs typeface="+mn-cs"/>
              </a:rPr>
              <a:t>A) VAD föreslår du?</a:t>
            </a:r>
          </a:p>
          <a:p>
            <a:r>
              <a:rPr lang="sv-SE" sz="1200" kern="1200" dirty="0">
                <a:solidFill>
                  <a:schemeClr val="tx1"/>
                </a:solidFill>
                <a:effectLst/>
                <a:latin typeface="+mn-lt"/>
                <a:ea typeface="+mn-ea"/>
                <a:cs typeface="+mn-cs"/>
              </a:rPr>
              <a:t>B) VARFÖR? På vilket sätt skulle ditt förslag göra Junis bättre?</a:t>
            </a:r>
          </a:p>
          <a:p>
            <a:r>
              <a:rPr lang="sv-SE" sz="1200" kern="1200" dirty="0">
                <a:solidFill>
                  <a:schemeClr val="tx1"/>
                </a:solidFill>
                <a:effectLst/>
                <a:latin typeface="+mn-lt"/>
                <a:ea typeface="+mn-ea"/>
                <a:cs typeface="+mn-cs"/>
              </a:rPr>
              <a:t>C) DÄRFÖR föreslår jag... att</a:t>
            </a:r>
          </a:p>
          <a:p>
            <a:r>
              <a:rPr lang="sv-SE" sz="1200" kern="1200" dirty="0">
                <a:solidFill>
                  <a:schemeClr val="tx1"/>
                </a:solidFill>
                <a:effectLst/>
                <a:latin typeface="+mn-lt"/>
                <a:ea typeface="+mn-ea"/>
                <a:cs typeface="+mn-cs"/>
              </a:rPr>
              <a:t>D) NAMN på de som skickat in motionen</a:t>
            </a:r>
          </a:p>
          <a:p>
            <a:r>
              <a:rPr lang="sv-SE" sz="1200" kern="1200" dirty="0">
                <a:solidFill>
                  <a:schemeClr val="tx1"/>
                </a:solidFill>
                <a:effectLst/>
                <a:latin typeface="+mn-lt"/>
                <a:ea typeface="+mn-ea"/>
                <a:cs typeface="+mn-cs"/>
              </a:rPr>
              <a:t>E) TILL vilken grupp ska motionen skickas? (kryssa i förening, distrikt eller kongress)</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Berätta när motioner senast måste vara inlämnade inför årsmötet.</a:t>
            </a:r>
          </a:p>
          <a:p>
            <a:r>
              <a:rPr lang="sv-SE" sz="1200" kern="1200" dirty="0">
                <a:solidFill>
                  <a:schemeClr val="tx1"/>
                </a:solidFill>
                <a:effectLst/>
                <a:latin typeface="+mn-lt"/>
                <a:ea typeface="+mn-ea"/>
                <a:cs typeface="+mn-cs"/>
              </a:rPr>
              <a:t> </a:t>
            </a:r>
          </a:p>
          <a:p>
            <a:pPr algn="l"/>
            <a:r>
              <a:rPr lang="sv-SE" sz="1200" kern="1200" dirty="0">
                <a:solidFill>
                  <a:schemeClr val="tx1"/>
                </a:solidFill>
                <a:effectLst/>
                <a:latin typeface="+mn-lt"/>
                <a:ea typeface="+mn-ea"/>
                <a:cs typeface="+mn-cs"/>
              </a:rPr>
              <a:t>Låt barnen arbeta i mindre grupper och skriva en motion till föreningsårsmötet. Ledarna går runt och hjälper till, svarar på frågor och så vidare. Fråga efteråt om det är någon grupp som vill berätta vad de skrev. Låt alla som vill lämna in sina motioner på riktigt. Påminn barnen om klotterplanket och att de kan skriva upp </a:t>
            </a:r>
            <a:r>
              <a:rPr lang="sv-SE" sz="1200" kern="1200">
                <a:solidFill>
                  <a:schemeClr val="tx1"/>
                </a:solidFill>
                <a:effectLst/>
                <a:latin typeface="+mn-lt"/>
                <a:ea typeface="+mn-ea"/>
                <a:cs typeface="+mn-cs"/>
              </a:rPr>
              <a:t>fler idéer där</a:t>
            </a:r>
            <a:r>
              <a:rPr lang="sv-SE" sz="1200" kern="1200" dirty="0">
                <a:solidFill>
                  <a:schemeClr val="tx1"/>
                </a:solidFill>
                <a:effectLst/>
                <a:latin typeface="+mn-lt"/>
                <a:ea typeface="+mn-ea"/>
                <a:cs typeface="+mn-cs"/>
              </a:rPr>
              <a:t>. </a:t>
            </a:r>
          </a:p>
          <a:p>
            <a:endParaRPr lang="sv-SE" dirty="0"/>
          </a:p>
        </p:txBody>
      </p:sp>
      <p:sp>
        <p:nvSpPr>
          <p:cNvPr id="4" name="Platshållare för bildnummer 3"/>
          <p:cNvSpPr>
            <a:spLocks noGrp="1"/>
          </p:cNvSpPr>
          <p:nvPr>
            <p:ph type="sldNum" sz="quarter" idx="5"/>
          </p:nvPr>
        </p:nvSpPr>
        <p:spPr/>
        <p:txBody>
          <a:bodyPr/>
          <a:lstStyle/>
          <a:p>
            <a:fld id="{8522DF83-50A5-4B6E-963A-09BF49408906}" type="slidenum">
              <a:rPr lang="sv-SE" smtClean="0"/>
              <a:t>11</a:t>
            </a:fld>
            <a:endParaRPr lang="sv-SE"/>
          </a:p>
        </p:txBody>
      </p:sp>
    </p:spTree>
    <p:extLst>
      <p:ext uri="{BB962C8B-B14F-4D97-AF65-F5344CB8AC3E}">
        <p14:creationId xmlns:p14="http://schemas.microsoft.com/office/powerpoint/2010/main" val="1980129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Tacka alla med en applåd för deras viktiga arbete. Påminn om när årsmötet är och att de kan gå dit och berätta vad de tycker. Avsluta med en kamratkedja eller så som ni brukar avsluta i föreningen!</a:t>
            </a:r>
          </a:p>
          <a:p>
            <a:endParaRPr lang="sv-SE" dirty="0"/>
          </a:p>
        </p:txBody>
      </p:sp>
      <p:sp>
        <p:nvSpPr>
          <p:cNvPr id="4" name="Platshållare för bildnummer 3"/>
          <p:cNvSpPr>
            <a:spLocks noGrp="1"/>
          </p:cNvSpPr>
          <p:nvPr>
            <p:ph type="sldNum" sz="quarter" idx="5"/>
          </p:nvPr>
        </p:nvSpPr>
        <p:spPr/>
        <p:txBody>
          <a:bodyPr/>
          <a:lstStyle/>
          <a:p>
            <a:fld id="{8522DF83-50A5-4B6E-963A-09BF49408906}" type="slidenum">
              <a:rPr lang="sv-SE" smtClean="0"/>
              <a:t>12</a:t>
            </a:fld>
            <a:endParaRPr lang="sv-SE"/>
          </a:p>
        </p:txBody>
      </p:sp>
    </p:spTree>
    <p:extLst>
      <p:ext uri="{BB962C8B-B14F-4D97-AF65-F5344CB8AC3E}">
        <p14:creationId xmlns:p14="http://schemas.microsoft.com/office/powerpoint/2010/main" val="2380718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B3D958-D122-421B-8F57-683C0B9D70A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5CE13997-5971-4ED1-812E-E11FA029AA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17C853F6-A6D4-4ABD-894E-C96F126B0A2B}"/>
              </a:ext>
            </a:extLst>
          </p:cNvPr>
          <p:cNvSpPr>
            <a:spLocks noGrp="1"/>
          </p:cNvSpPr>
          <p:nvPr>
            <p:ph type="dt" sz="half" idx="10"/>
          </p:nvPr>
        </p:nvSpPr>
        <p:spPr/>
        <p:txBody>
          <a:bodyPr/>
          <a:lstStyle/>
          <a:p>
            <a:fld id="{0C27DDB9-7667-45BE-9450-49601B254E64}" type="datetimeFigureOut">
              <a:rPr lang="sv-SE" smtClean="0"/>
              <a:t>2020-01-25</a:t>
            </a:fld>
            <a:endParaRPr lang="sv-SE"/>
          </a:p>
        </p:txBody>
      </p:sp>
      <p:sp>
        <p:nvSpPr>
          <p:cNvPr id="5" name="Platshållare för sidfot 4">
            <a:extLst>
              <a:ext uri="{FF2B5EF4-FFF2-40B4-BE49-F238E27FC236}">
                <a16:creationId xmlns:a16="http://schemas.microsoft.com/office/drawing/2014/main" id="{16410109-2876-4863-842D-02732C40CC5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5684250-D211-49C5-9F51-2AD2674B8722}"/>
              </a:ext>
            </a:extLst>
          </p:cNvPr>
          <p:cNvSpPr>
            <a:spLocks noGrp="1"/>
          </p:cNvSpPr>
          <p:nvPr>
            <p:ph type="sldNum" sz="quarter" idx="12"/>
          </p:nvPr>
        </p:nvSpPr>
        <p:spPr/>
        <p:txBody>
          <a:bodyPr/>
          <a:lstStyle/>
          <a:p>
            <a:fld id="{43BDB32E-F5D0-4F5D-A321-16CED627029D}" type="slidenum">
              <a:rPr lang="sv-SE" smtClean="0"/>
              <a:t>‹#›</a:t>
            </a:fld>
            <a:endParaRPr lang="sv-SE"/>
          </a:p>
        </p:txBody>
      </p:sp>
    </p:spTree>
    <p:extLst>
      <p:ext uri="{BB962C8B-B14F-4D97-AF65-F5344CB8AC3E}">
        <p14:creationId xmlns:p14="http://schemas.microsoft.com/office/powerpoint/2010/main" val="140404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49B44E-01E5-4885-9B6B-49B400A58B8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EB6A401-FEC9-44A2-A544-01FEC6BF22C9}"/>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729465E-09D1-47F8-AF0F-F8750DB62A53}"/>
              </a:ext>
            </a:extLst>
          </p:cNvPr>
          <p:cNvSpPr>
            <a:spLocks noGrp="1"/>
          </p:cNvSpPr>
          <p:nvPr>
            <p:ph type="dt" sz="half" idx="10"/>
          </p:nvPr>
        </p:nvSpPr>
        <p:spPr/>
        <p:txBody>
          <a:bodyPr/>
          <a:lstStyle/>
          <a:p>
            <a:fld id="{0C27DDB9-7667-45BE-9450-49601B254E64}" type="datetimeFigureOut">
              <a:rPr lang="sv-SE" smtClean="0"/>
              <a:t>2020-01-25</a:t>
            </a:fld>
            <a:endParaRPr lang="sv-SE"/>
          </a:p>
        </p:txBody>
      </p:sp>
      <p:sp>
        <p:nvSpPr>
          <p:cNvPr id="5" name="Platshållare för sidfot 4">
            <a:extLst>
              <a:ext uri="{FF2B5EF4-FFF2-40B4-BE49-F238E27FC236}">
                <a16:creationId xmlns:a16="http://schemas.microsoft.com/office/drawing/2014/main" id="{1CC618F6-DBC9-4EC3-9CD9-16B00329C87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CA380DA-8161-44CA-8619-7749226DB7BE}"/>
              </a:ext>
            </a:extLst>
          </p:cNvPr>
          <p:cNvSpPr>
            <a:spLocks noGrp="1"/>
          </p:cNvSpPr>
          <p:nvPr>
            <p:ph type="sldNum" sz="quarter" idx="12"/>
          </p:nvPr>
        </p:nvSpPr>
        <p:spPr/>
        <p:txBody>
          <a:bodyPr/>
          <a:lstStyle/>
          <a:p>
            <a:fld id="{43BDB32E-F5D0-4F5D-A321-16CED627029D}" type="slidenum">
              <a:rPr lang="sv-SE" smtClean="0"/>
              <a:t>‹#›</a:t>
            </a:fld>
            <a:endParaRPr lang="sv-SE"/>
          </a:p>
        </p:txBody>
      </p:sp>
    </p:spTree>
    <p:extLst>
      <p:ext uri="{BB962C8B-B14F-4D97-AF65-F5344CB8AC3E}">
        <p14:creationId xmlns:p14="http://schemas.microsoft.com/office/powerpoint/2010/main" val="3264389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625AFE-F50D-4C10-BCBF-0416AD4BE63C}"/>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485A65A4-3D76-449B-AC8E-68146BE73D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F0E98578-8CD5-4F35-9AD1-4D67C8C8E648}"/>
              </a:ext>
            </a:extLst>
          </p:cNvPr>
          <p:cNvSpPr>
            <a:spLocks noGrp="1"/>
          </p:cNvSpPr>
          <p:nvPr>
            <p:ph type="dt" sz="half" idx="10"/>
          </p:nvPr>
        </p:nvSpPr>
        <p:spPr/>
        <p:txBody>
          <a:bodyPr/>
          <a:lstStyle/>
          <a:p>
            <a:fld id="{0C27DDB9-7667-45BE-9450-49601B254E64}" type="datetimeFigureOut">
              <a:rPr lang="sv-SE" smtClean="0"/>
              <a:t>2020-01-25</a:t>
            </a:fld>
            <a:endParaRPr lang="sv-SE"/>
          </a:p>
        </p:txBody>
      </p:sp>
      <p:sp>
        <p:nvSpPr>
          <p:cNvPr id="5" name="Platshållare för sidfot 4">
            <a:extLst>
              <a:ext uri="{FF2B5EF4-FFF2-40B4-BE49-F238E27FC236}">
                <a16:creationId xmlns:a16="http://schemas.microsoft.com/office/drawing/2014/main" id="{EDAD1815-782E-44A8-B55E-791A843D2DE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A208F42-47B6-4C3B-AD0E-1F10AE3B1655}"/>
              </a:ext>
            </a:extLst>
          </p:cNvPr>
          <p:cNvSpPr>
            <a:spLocks noGrp="1"/>
          </p:cNvSpPr>
          <p:nvPr>
            <p:ph type="sldNum" sz="quarter" idx="12"/>
          </p:nvPr>
        </p:nvSpPr>
        <p:spPr/>
        <p:txBody>
          <a:bodyPr/>
          <a:lstStyle/>
          <a:p>
            <a:fld id="{43BDB32E-F5D0-4F5D-A321-16CED627029D}" type="slidenum">
              <a:rPr lang="sv-SE" smtClean="0"/>
              <a:t>‹#›</a:t>
            </a:fld>
            <a:endParaRPr lang="sv-SE"/>
          </a:p>
        </p:txBody>
      </p:sp>
    </p:spTree>
    <p:extLst>
      <p:ext uri="{BB962C8B-B14F-4D97-AF65-F5344CB8AC3E}">
        <p14:creationId xmlns:p14="http://schemas.microsoft.com/office/powerpoint/2010/main" val="1890277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99E8B3-87F4-4BB9-9A18-42158C220D1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F34162B-775B-4881-A6DE-650E02B0A7AA}"/>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A726F7A-EE3E-40B6-85C5-E4F1187312BD}"/>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6438C5F-107F-4E03-BAD9-0705C0A3622E}"/>
              </a:ext>
            </a:extLst>
          </p:cNvPr>
          <p:cNvSpPr>
            <a:spLocks noGrp="1"/>
          </p:cNvSpPr>
          <p:nvPr>
            <p:ph type="dt" sz="half" idx="10"/>
          </p:nvPr>
        </p:nvSpPr>
        <p:spPr/>
        <p:txBody>
          <a:bodyPr/>
          <a:lstStyle/>
          <a:p>
            <a:fld id="{0C27DDB9-7667-45BE-9450-49601B254E64}" type="datetimeFigureOut">
              <a:rPr lang="sv-SE" smtClean="0"/>
              <a:t>2020-01-25</a:t>
            </a:fld>
            <a:endParaRPr lang="sv-SE"/>
          </a:p>
        </p:txBody>
      </p:sp>
      <p:sp>
        <p:nvSpPr>
          <p:cNvPr id="6" name="Platshållare för sidfot 5">
            <a:extLst>
              <a:ext uri="{FF2B5EF4-FFF2-40B4-BE49-F238E27FC236}">
                <a16:creationId xmlns:a16="http://schemas.microsoft.com/office/drawing/2014/main" id="{20F89F93-2758-4D15-B5E9-A81CF0AEC1C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FE6DDA8-85BB-48DB-BE0B-65F5046798D1}"/>
              </a:ext>
            </a:extLst>
          </p:cNvPr>
          <p:cNvSpPr>
            <a:spLocks noGrp="1"/>
          </p:cNvSpPr>
          <p:nvPr>
            <p:ph type="sldNum" sz="quarter" idx="12"/>
          </p:nvPr>
        </p:nvSpPr>
        <p:spPr/>
        <p:txBody>
          <a:bodyPr/>
          <a:lstStyle/>
          <a:p>
            <a:fld id="{43BDB32E-F5D0-4F5D-A321-16CED627029D}" type="slidenum">
              <a:rPr lang="sv-SE" smtClean="0"/>
              <a:t>‹#›</a:t>
            </a:fld>
            <a:endParaRPr lang="sv-SE"/>
          </a:p>
        </p:txBody>
      </p:sp>
    </p:spTree>
    <p:extLst>
      <p:ext uri="{BB962C8B-B14F-4D97-AF65-F5344CB8AC3E}">
        <p14:creationId xmlns:p14="http://schemas.microsoft.com/office/powerpoint/2010/main" val="2881156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A3E10B-4E64-4778-88E3-829D089F8A64}"/>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40D51D9-247E-4156-A34F-64076B5F86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904B1F23-8FBB-40DF-94E2-1FFA94E1336D}"/>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3F14E0DB-0298-489B-B30E-8CC10A8E4C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3AADFF94-E30F-492E-953D-1CFC22238960}"/>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69CEFB25-CCB2-4214-9AA4-D55B002C4526}"/>
              </a:ext>
            </a:extLst>
          </p:cNvPr>
          <p:cNvSpPr>
            <a:spLocks noGrp="1"/>
          </p:cNvSpPr>
          <p:nvPr>
            <p:ph type="dt" sz="half" idx="10"/>
          </p:nvPr>
        </p:nvSpPr>
        <p:spPr/>
        <p:txBody>
          <a:bodyPr/>
          <a:lstStyle/>
          <a:p>
            <a:fld id="{0C27DDB9-7667-45BE-9450-49601B254E64}" type="datetimeFigureOut">
              <a:rPr lang="sv-SE" smtClean="0"/>
              <a:t>2020-01-25</a:t>
            </a:fld>
            <a:endParaRPr lang="sv-SE"/>
          </a:p>
        </p:txBody>
      </p:sp>
      <p:sp>
        <p:nvSpPr>
          <p:cNvPr id="8" name="Platshållare för sidfot 7">
            <a:extLst>
              <a:ext uri="{FF2B5EF4-FFF2-40B4-BE49-F238E27FC236}">
                <a16:creationId xmlns:a16="http://schemas.microsoft.com/office/drawing/2014/main" id="{A28279A8-5E58-4438-B9DF-199BCEC4A44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51C7898C-24F8-4872-82D9-0BE363947D52}"/>
              </a:ext>
            </a:extLst>
          </p:cNvPr>
          <p:cNvSpPr>
            <a:spLocks noGrp="1"/>
          </p:cNvSpPr>
          <p:nvPr>
            <p:ph type="sldNum" sz="quarter" idx="12"/>
          </p:nvPr>
        </p:nvSpPr>
        <p:spPr/>
        <p:txBody>
          <a:bodyPr/>
          <a:lstStyle/>
          <a:p>
            <a:fld id="{43BDB32E-F5D0-4F5D-A321-16CED627029D}" type="slidenum">
              <a:rPr lang="sv-SE" smtClean="0"/>
              <a:t>‹#›</a:t>
            </a:fld>
            <a:endParaRPr lang="sv-SE"/>
          </a:p>
        </p:txBody>
      </p:sp>
    </p:spTree>
    <p:extLst>
      <p:ext uri="{BB962C8B-B14F-4D97-AF65-F5344CB8AC3E}">
        <p14:creationId xmlns:p14="http://schemas.microsoft.com/office/powerpoint/2010/main" val="2272290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4FE3A0-DC0C-4183-84D1-0E1398CDD297}"/>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4B18D306-11ED-428B-8497-F5CA4252C3B6}"/>
              </a:ext>
            </a:extLst>
          </p:cNvPr>
          <p:cNvSpPr>
            <a:spLocks noGrp="1"/>
          </p:cNvSpPr>
          <p:nvPr>
            <p:ph type="dt" sz="half" idx="10"/>
          </p:nvPr>
        </p:nvSpPr>
        <p:spPr/>
        <p:txBody>
          <a:bodyPr/>
          <a:lstStyle/>
          <a:p>
            <a:fld id="{0C27DDB9-7667-45BE-9450-49601B254E64}" type="datetimeFigureOut">
              <a:rPr lang="sv-SE" smtClean="0"/>
              <a:t>2020-01-25</a:t>
            </a:fld>
            <a:endParaRPr lang="sv-SE"/>
          </a:p>
        </p:txBody>
      </p:sp>
      <p:sp>
        <p:nvSpPr>
          <p:cNvPr id="4" name="Platshållare för sidfot 3">
            <a:extLst>
              <a:ext uri="{FF2B5EF4-FFF2-40B4-BE49-F238E27FC236}">
                <a16:creationId xmlns:a16="http://schemas.microsoft.com/office/drawing/2014/main" id="{6B67D010-7958-43C8-84E2-8C9FA9A0AD5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C397259A-4899-43D1-AE96-1EF118557B1C}"/>
              </a:ext>
            </a:extLst>
          </p:cNvPr>
          <p:cNvSpPr>
            <a:spLocks noGrp="1"/>
          </p:cNvSpPr>
          <p:nvPr>
            <p:ph type="sldNum" sz="quarter" idx="12"/>
          </p:nvPr>
        </p:nvSpPr>
        <p:spPr/>
        <p:txBody>
          <a:bodyPr/>
          <a:lstStyle/>
          <a:p>
            <a:fld id="{43BDB32E-F5D0-4F5D-A321-16CED627029D}" type="slidenum">
              <a:rPr lang="sv-SE" smtClean="0"/>
              <a:t>‹#›</a:t>
            </a:fld>
            <a:endParaRPr lang="sv-SE"/>
          </a:p>
        </p:txBody>
      </p:sp>
    </p:spTree>
    <p:extLst>
      <p:ext uri="{BB962C8B-B14F-4D97-AF65-F5344CB8AC3E}">
        <p14:creationId xmlns:p14="http://schemas.microsoft.com/office/powerpoint/2010/main" val="3432804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FA26CCD-0612-419B-930B-E86CAF01400D}"/>
              </a:ext>
            </a:extLst>
          </p:cNvPr>
          <p:cNvSpPr>
            <a:spLocks noGrp="1"/>
          </p:cNvSpPr>
          <p:nvPr>
            <p:ph type="dt" sz="half" idx="10"/>
          </p:nvPr>
        </p:nvSpPr>
        <p:spPr/>
        <p:txBody>
          <a:bodyPr/>
          <a:lstStyle/>
          <a:p>
            <a:fld id="{0C27DDB9-7667-45BE-9450-49601B254E64}" type="datetimeFigureOut">
              <a:rPr lang="sv-SE" smtClean="0"/>
              <a:t>2020-01-25</a:t>
            </a:fld>
            <a:endParaRPr lang="sv-SE"/>
          </a:p>
        </p:txBody>
      </p:sp>
      <p:sp>
        <p:nvSpPr>
          <p:cNvPr id="3" name="Platshållare för sidfot 2">
            <a:extLst>
              <a:ext uri="{FF2B5EF4-FFF2-40B4-BE49-F238E27FC236}">
                <a16:creationId xmlns:a16="http://schemas.microsoft.com/office/drawing/2014/main" id="{D97C7D12-1129-4863-8CC5-A056E96F605A}"/>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3E7A6CCF-5B9A-40BD-BD4A-2A2D5A643E0B}"/>
              </a:ext>
            </a:extLst>
          </p:cNvPr>
          <p:cNvSpPr>
            <a:spLocks noGrp="1"/>
          </p:cNvSpPr>
          <p:nvPr>
            <p:ph type="sldNum" sz="quarter" idx="12"/>
          </p:nvPr>
        </p:nvSpPr>
        <p:spPr/>
        <p:txBody>
          <a:bodyPr/>
          <a:lstStyle/>
          <a:p>
            <a:fld id="{43BDB32E-F5D0-4F5D-A321-16CED627029D}" type="slidenum">
              <a:rPr lang="sv-SE" smtClean="0"/>
              <a:t>‹#›</a:t>
            </a:fld>
            <a:endParaRPr lang="sv-SE"/>
          </a:p>
        </p:txBody>
      </p:sp>
    </p:spTree>
    <p:extLst>
      <p:ext uri="{BB962C8B-B14F-4D97-AF65-F5344CB8AC3E}">
        <p14:creationId xmlns:p14="http://schemas.microsoft.com/office/powerpoint/2010/main" val="2169773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700209-F138-4F18-B784-FA6F2A2A214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5DC1720-0457-45DD-B202-9A27315EFE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4DC4623-74E2-4BC2-BB3E-6BE04866F9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B66100EB-D68B-4CEF-A110-A7A4883FD7A2}"/>
              </a:ext>
            </a:extLst>
          </p:cNvPr>
          <p:cNvSpPr>
            <a:spLocks noGrp="1"/>
          </p:cNvSpPr>
          <p:nvPr>
            <p:ph type="dt" sz="half" idx="10"/>
          </p:nvPr>
        </p:nvSpPr>
        <p:spPr/>
        <p:txBody>
          <a:bodyPr/>
          <a:lstStyle/>
          <a:p>
            <a:fld id="{0C27DDB9-7667-45BE-9450-49601B254E64}" type="datetimeFigureOut">
              <a:rPr lang="sv-SE" smtClean="0"/>
              <a:t>2020-01-25</a:t>
            </a:fld>
            <a:endParaRPr lang="sv-SE"/>
          </a:p>
        </p:txBody>
      </p:sp>
      <p:sp>
        <p:nvSpPr>
          <p:cNvPr id="6" name="Platshållare för sidfot 5">
            <a:extLst>
              <a:ext uri="{FF2B5EF4-FFF2-40B4-BE49-F238E27FC236}">
                <a16:creationId xmlns:a16="http://schemas.microsoft.com/office/drawing/2014/main" id="{D98D449B-6A17-4D7B-9EE5-C47018DB17E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D070B8B-2910-44BC-80A9-53445A2AC0C9}"/>
              </a:ext>
            </a:extLst>
          </p:cNvPr>
          <p:cNvSpPr>
            <a:spLocks noGrp="1"/>
          </p:cNvSpPr>
          <p:nvPr>
            <p:ph type="sldNum" sz="quarter" idx="12"/>
          </p:nvPr>
        </p:nvSpPr>
        <p:spPr/>
        <p:txBody>
          <a:bodyPr/>
          <a:lstStyle/>
          <a:p>
            <a:fld id="{43BDB32E-F5D0-4F5D-A321-16CED627029D}" type="slidenum">
              <a:rPr lang="sv-SE" smtClean="0"/>
              <a:t>‹#›</a:t>
            </a:fld>
            <a:endParaRPr lang="sv-SE"/>
          </a:p>
        </p:txBody>
      </p:sp>
    </p:spTree>
    <p:extLst>
      <p:ext uri="{BB962C8B-B14F-4D97-AF65-F5344CB8AC3E}">
        <p14:creationId xmlns:p14="http://schemas.microsoft.com/office/powerpoint/2010/main" val="1933131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62065B-0C1D-49B8-8D9F-A917D80B62E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BBE935D-A933-4E5B-A87B-C9E6D03C1D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26638F6C-5FED-476E-951B-A9D22F08E8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C228124C-6946-4234-B4F4-C7B97E870BED}"/>
              </a:ext>
            </a:extLst>
          </p:cNvPr>
          <p:cNvSpPr>
            <a:spLocks noGrp="1"/>
          </p:cNvSpPr>
          <p:nvPr>
            <p:ph type="dt" sz="half" idx="10"/>
          </p:nvPr>
        </p:nvSpPr>
        <p:spPr/>
        <p:txBody>
          <a:bodyPr/>
          <a:lstStyle/>
          <a:p>
            <a:fld id="{0C27DDB9-7667-45BE-9450-49601B254E64}" type="datetimeFigureOut">
              <a:rPr lang="sv-SE" smtClean="0"/>
              <a:t>2020-01-25</a:t>
            </a:fld>
            <a:endParaRPr lang="sv-SE"/>
          </a:p>
        </p:txBody>
      </p:sp>
      <p:sp>
        <p:nvSpPr>
          <p:cNvPr id="6" name="Platshållare för sidfot 5">
            <a:extLst>
              <a:ext uri="{FF2B5EF4-FFF2-40B4-BE49-F238E27FC236}">
                <a16:creationId xmlns:a16="http://schemas.microsoft.com/office/drawing/2014/main" id="{4FE689BF-AB95-479A-9C25-CE95ADF1254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6085149-3AB7-42EB-8ED4-E70313733217}"/>
              </a:ext>
            </a:extLst>
          </p:cNvPr>
          <p:cNvSpPr>
            <a:spLocks noGrp="1"/>
          </p:cNvSpPr>
          <p:nvPr>
            <p:ph type="sldNum" sz="quarter" idx="12"/>
          </p:nvPr>
        </p:nvSpPr>
        <p:spPr/>
        <p:txBody>
          <a:bodyPr/>
          <a:lstStyle/>
          <a:p>
            <a:fld id="{43BDB32E-F5D0-4F5D-A321-16CED627029D}" type="slidenum">
              <a:rPr lang="sv-SE" smtClean="0"/>
              <a:t>‹#›</a:t>
            </a:fld>
            <a:endParaRPr lang="sv-SE"/>
          </a:p>
        </p:txBody>
      </p:sp>
    </p:spTree>
    <p:extLst>
      <p:ext uri="{BB962C8B-B14F-4D97-AF65-F5344CB8AC3E}">
        <p14:creationId xmlns:p14="http://schemas.microsoft.com/office/powerpoint/2010/main" val="893550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E136F1-9675-4762-88B8-FFBD0B2CB523}"/>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24D8733A-DEAA-4845-BFC3-82100413CA9A}"/>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A8FE96F-2056-46F8-9C8A-BC15D9CD4ACF}"/>
              </a:ext>
            </a:extLst>
          </p:cNvPr>
          <p:cNvSpPr>
            <a:spLocks noGrp="1"/>
          </p:cNvSpPr>
          <p:nvPr>
            <p:ph type="dt" sz="half" idx="10"/>
          </p:nvPr>
        </p:nvSpPr>
        <p:spPr/>
        <p:txBody>
          <a:bodyPr/>
          <a:lstStyle/>
          <a:p>
            <a:fld id="{0C27DDB9-7667-45BE-9450-49601B254E64}" type="datetimeFigureOut">
              <a:rPr lang="sv-SE" smtClean="0"/>
              <a:t>2020-01-25</a:t>
            </a:fld>
            <a:endParaRPr lang="sv-SE"/>
          </a:p>
        </p:txBody>
      </p:sp>
      <p:sp>
        <p:nvSpPr>
          <p:cNvPr id="5" name="Platshållare för sidfot 4">
            <a:extLst>
              <a:ext uri="{FF2B5EF4-FFF2-40B4-BE49-F238E27FC236}">
                <a16:creationId xmlns:a16="http://schemas.microsoft.com/office/drawing/2014/main" id="{B6501605-C6F6-4571-A7D1-099134EA176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5FEBF77-8EDE-4C9D-97F2-7108CE5B4430}"/>
              </a:ext>
            </a:extLst>
          </p:cNvPr>
          <p:cNvSpPr>
            <a:spLocks noGrp="1"/>
          </p:cNvSpPr>
          <p:nvPr>
            <p:ph type="sldNum" sz="quarter" idx="12"/>
          </p:nvPr>
        </p:nvSpPr>
        <p:spPr/>
        <p:txBody>
          <a:bodyPr/>
          <a:lstStyle/>
          <a:p>
            <a:fld id="{43BDB32E-F5D0-4F5D-A321-16CED627029D}" type="slidenum">
              <a:rPr lang="sv-SE" smtClean="0"/>
              <a:t>‹#›</a:t>
            </a:fld>
            <a:endParaRPr lang="sv-SE"/>
          </a:p>
        </p:txBody>
      </p:sp>
    </p:spTree>
    <p:extLst>
      <p:ext uri="{BB962C8B-B14F-4D97-AF65-F5344CB8AC3E}">
        <p14:creationId xmlns:p14="http://schemas.microsoft.com/office/powerpoint/2010/main" val="3147658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34BF6E1F-8360-4DD3-99A7-7FE68B31877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AF1E93E-B222-4348-ABAB-03E68706B123}"/>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64B9FED-EB61-4007-BB43-C6643A91DED0}"/>
              </a:ext>
            </a:extLst>
          </p:cNvPr>
          <p:cNvSpPr>
            <a:spLocks noGrp="1"/>
          </p:cNvSpPr>
          <p:nvPr>
            <p:ph type="dt" sz="half" idx="10"/>
          </p:nvPr>
        </p:nvSpPr>
        <p:spPr/>
        <p:txBody>
          <a:bodyPr/>
          <a:lstStyle/>
          <a:p>
            <a:fld id="{0C27DDB9-7667-45BE-9450-49601B254E64}" type="datetimeFigureOut">
              <a:rPr lang="sv-SE" smtClean="0"/>
              <a:t>2020-01-25</a:t>
            </a:fld>
            <a:endParaRPr lang="sv-SE"/>
          </a:p>
        </p:txBody>
      </p:sp>
      <p:sp>
        <p:nvSpPr>
          <p:cNvPr id="5" name="Platshållare för sidfot 4">
            <a:extLst>
              <a:ext uri="{FF2B5EF4-FFF2-40B4-BE49-F238E27FC236}">
                <a16:creationId xmlns:a16="http://schemas.microsoft.com/office/drawing/2014/main" id="{E1B34DB4-811F-43EA-87D2-BB853C9B651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18A3F70-F730-4A9A-9C1E-BA63299AC1DF}"/>
              </a:ext>
            </a:extLst>
          </p:cNvPr>
          <p:cNvSpPr>
            <a:spLocks noGrp="1"/>
          </p:cNvSpPr>
          <p:nvPr>
            <p:ph type="sldNum" sz="quarter" idx="12"/>
          </p:nvPr>
        </p:nvSpPr>
        <p:spPr/>
        <p:txBody>
          <a:bodyPr/>
          <a:lstStyle/>
          <a:p>
            <a:fld id="{43BDB32E-F5D0-4F5D-A321-16CED627029D}" type="slidenum">
              <a:rPr lang="sv-SE" smtClean="0"/>
              <a:t>‹#›</a:t>
            </a:fld>
            <a:endParaRPr lang="sv-SE"/>
          </a:p>
        </p:txBody>
      </p:sp>
    </p:spTree>
    <p:extLst>
      <p:ext uri="{BB962C8B-B14F-4D97-AF65-F5344CB8AC3E}">
        <p14:creationId xmlns:p14="http://schemas.microsoft.com/office/powerpoint/2010/main" val="3892361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F715A4E2-52E3-45B4-B3D9-1D58D289D2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6AF8F90-1FDF-4509-9D86-55C485339A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E3E8619-5987-48B5-955B-3C98150C84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7DDB9-7667-45BE-9450-49601B254E64}" type="datetimeFigureOut">
              <a:rPr lang="sv-SE" smtClean="0"/>
              <a:t>2020-01-25</a:t>
            </a:fld>
            <a:endParaRPr lang="sv-SE"/>
          </a:p>
        </p:txBody>
      </p:sp>
      <p:sp>
        <p:nvSpPr>
          <p:cNvPr id="5" name="Platshållare för sidfot 4">
            <a:extLst>
              <a:ext uri="{FF2B5EF4-FFF2-40B4-BE49-F238E27FC236}">
                <a16:creationId xmlns:a16="http://schemas.microsoft.com/office/drawing/2014/main" id="{FFB116EB-80F5-4250-ACFD-6F7BECE073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CF905CFD-1E3C-4806-B1A5-9618E789BC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BDB32E-F5D0-4F5D-A321-16CED627029D}" type="slidenum">
              <a:rPr lang="sv-SE" smtClean="0"/>
              <a:t>‹#›</a:t>
            </a:fld>
            <a:endParaRPr lang="sv-SE"/>
          </a:p>
        </p:txBody>
      </p:sp>
    </p:spTree>
    <p:extLst>
      <p:ext uri="{BB962C8B-B14F-4D97-AF65-F5344CB8AC3E}">
        <p14:creationId xmlns:p14="http://schemas.microsoft.com/office/powerpoint/2010/main" val="1319550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CFCDAF36-DA2A-4504-BADE-5CCCEC97F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2649776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A8BA2FAC-E7AC-4024-A4C7-F9BAE07FCE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283037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36FB7789-DF4B-49A5-8E5F-95FD726B902C}"/>
              </a:ext>
            </a:extLst>
          </p:cNvPr>
          <p:cNvSpPr>
            <a:spLocks noGrp="1"/>
          </p:cNvSpPr>
          <p:nvPr>
            <p:ph idx="1"/>
          </p:nvPr>
        </p:nvSpPr>
        <p:spPr/>
        <p:txBody>
          <a:bodyPr/>
          <a:lstStyle/>
          <a:p>
            <a:pPr marL="0" indent="0">
              <a:buNone/>
            </a:pPr>
            <a:endParaRPr lang="sv-SE" dirty="0"/>
          </a:p>
          <a:p>
            <a:pPr marL="0" indent="0">
              <a:buNone/>
            </a:pPr>
            <a:endParaRPr lang="sv-SE" dirty="0"/>
          </a:p>
        </p:txBody>
      </p:sp>
      <p:pic>
        <p:nvPicPr>
          <p:cNvPr id="7" name="Bildobjekt 6">
            <a:extLst>
              <a:ext uri="{FF2B5EF4-FFF2-40B4-BE49-F238E27FC236}">
                <a16:creationId xmlns:a16="http://schemas.microsoft.com/office/drawing/2014/main" id="{CD0F0B44-E94E-4EB5-A69A-0D20BB3E48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2259159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2BB2645F-4C56-4951-824B-15488B301E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4138885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891CADFD-D5E4-4E00-8DDD-E16741BAF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1758754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F6E6784F-8901-4DF5-8CF6-86BFBDEB99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4143170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62E34431-1CCB-4004-9A05-2491BA7181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171345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74881D69-9A23-4ADF-B4D8-9DF8467B3B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1460658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0DA09009-6FB3-4124-A385-8C785EC278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3990543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BB4D595B-42EC-4AA7-8393-2516B84696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731523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F0555928-C974-4771-AF73-97292D9707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2913684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8A47314E-DA9C-4264-A998-95324096D7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406706716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8335B891EF85B4093BEE32B52A4BB97" ma:contentTypeVersion="8" ma:contentTypeDescription="Skapa ett nytt dokument." ma:contentTypeScope="" ma:versionID="024c5b34f2dc97154d541772261f310d">
  <xsd:schema xmlns:xsd="http://www.w3.org/2001/XMLSchema" xmlns:xs="http://www.w3.org/2001/XMLSchema" xmlns:p="http://schemas.microsoft.com/office/2006/metadata/properties" xmlns:ns3="510a80b4-9844-488d-894e-3eb95d682673" targetNamespace="http://schemas.microsoft.com/office/2006/metadata/properties" ma:root="true" ma:fieldsID="ed468c3404c15f9445d5e97b8852aa6d" ns3:_="">
    <xsd:import namespace="510a80b4-9844-488d-894e-3eb95d682673"/>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a80b4-9844-488d-894e-3eb95d6826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F503FC-BFB9-470F-94B1-164C251C86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a80b4-9844-488d-894e-3eb95d6826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C46E2A-5FB8-4663-99F1-2C7D6BA757BC}">
  <ds:schemaRefs>
    <ds:schemaRef ds:uri="http://schemas.microsoft.com/office/2006/metadata/properties"/>
    <ds:schemaRef ds:uri="510a80b4-9844-488d-894e-3eb95d68267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087115A2-B2DD-4A60-B634-6319CAA521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TotalTime>
  <Words>1066</Words>
  <Application>Microsoft Office PowerPoint</Application>
  <PresentationFormat>Bredbild</PresentationFormat>
  <Paragraphs>84</Paragraphs>
  <Slides>12</Slides>
  <Notes>12</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12</vt:i4>
      </vt:variant>
    </vt:vector>
  </HeadingPairs>
  <TitlesOfParts>
    <vt:vector size="16" baseType="lpstr">
      <vt:lpstr>Arial</vt:lpstr>
      <vt:lpstr>Calibri</vt:lpstr>
      <vt:lpstr>Calibri Light</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Hej och välkommen</dc:title>
  <dc:creator>Linda Tjälldén</dc:creator>
  <cp:lastModifiedBy>Pontus Landström</cp:lastModifiedBy>
  <cp:revision>7</cp:revision>
  <dcterms:created xsi:type="dcterms:W3CDTF">2020-01-08T07:29:26Z</dcterms:created>
  <dcterms:modified xsi:type="dcterms:W3CDTF">2020-01-25T18:07:51Z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0x010100C8335B891EF85B4093BEE32B52A4BB97</vt:lpwstr>
  </property>
</Properties>
</file>