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58" r:id="rId3"/>
    <p:sldId id="259" r:id="rId4"/>
    <p:sldId id="260" r:id="rId5"/>
    <p:sldId id="265" r:id="rId6"/>
    <p:sldId id="266" r:id="rId7"/>
    <p:sldId id="267" r:id="rId8"/>
    <p:sldId id="268" r:id="rId9"/>
    <p:sldId id="262" r:id="rId10"/>
    <p:sldId id="263" r:id="rId11"/>
    <p:sldId id="264" r:id="rId12"/>
    <p:sldId id="269" r:id="rId13"/>
    <p:sldId id="271" r:id="rId14"/>
    <p:sldId id="272" r:id="rId15"/>
    <p:sldId id="273" r:id="rId16"/>
    <p:sldId id="281" r:id="rId17"/>
    <p:sldId id="282" r:id="rId18"/>
    <p:sldId id="283" r:id="rId19"/>
    <p:sldId id="284" r:id="rId20"/>
    <p:sldId id="286" r:id="rId21"/>
    <p:sldId id="287" r:id="rId22"/>
    <p:sldId id="288" r:id="rId23"/>
    <p:sldId id="290" r:id="rId24"/>
    <p:sldId id="275" r:id="rId25"/>
    <p:sldId id="276" r:id="rId26"/>
    <p:sldId id="291" r:id="rId27"/>
    <p:sldId id="292" r:id="rId28"/>
    <p:sldId id="277" r:id="rId29"/>
    <p:sldId id="293" r:id="rId30"/>
    <p:sldId id="294" r:id="rId31"/>
    <p:sldId id="278" r:id="rId32"/>
    <p:sldId id="279" r:id="rId33"/>
    <p:sldId id="295" r:id="rId34"/>
    <p:sldId id="296" r:id="rId35"/>
    <p:sldId id="280" r:id="rId36"/>
    <p:sldId id="301" r:id="rId37"/>
    <p:sldId id="300" r:id="rId38"/>
    <p:sldId id="297" r:id="rId39"/>
    <p:sldId id="298" r:id="rId40"/>
  </p:sldIdLst>
  <p:sldSz cx="9144000" cy="5143500" type="screen16x9"/>
  <p:notesSz cx="6858000" cy="9144000"/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8"/>
    <p:restoredTop sz="94659"/>
  </p:normalViewPr>
  <p:slideViewPr>
    <p:cSldViewPr snapToGrid="0" snapToObjects="1">
      <p:cViewPr varScale="1">
        <p:scale>
          <a:sx n="143" d="100"/>
          <a:sy n="143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Tjälldén" userId="9807d5de-0641-4442-9882-12e802c728b2" providerId="ADAL" clId="{64EB702A-DD54-41BE-8F1A-E52F9AFED65F}"/>
    <pc:docChg chg="custSel delSld modSld">
      <pc:chgData name="Linda Tjälldén" userId="9807d5de-0641-4442-9882-12e802c728b2" providerId="ADAL" clId="{64EB702A-DD54-41BE-8F1A-E52F9AFED65F}" dt="2021-02-10T08:15:33.551" v="78" actId="1076"/>
      <pc:docMkLst>
        <pc:docMk/>
      </pc:docMkLst>
      <pc:sldChg chg="delSp modSp">
        <pc:chgData name="Linda Tjälldén" userId="9807d5de-0641-4442-9882-12e802c728b2" providerId="ADAL" clId="{64EB702A-DD54-41BE-8F1A-E52F9AFED65F}" dt="2021-02-10T08:15:33.551" v="78" actId="1076"/>
        <pc:sldMkLst>
          <pc:docMk/>
          <pc:sldMk cId="1945851857" sldId="256"/>
        </pc:sldMkLst>
        <pc:spChg chg="mod">
          <ac:chgData name="Linda Tjälldén" userId="9807d5de-0641-4442-9882-12e802c728b2" providerId="ADAL" clId="{64EB702A-DD54-41BE-8F1A-E52F9AFED65F}" dt="2021-02-10T08:15:33.551" v="78" actId="1076"/>
          <ac:spMkLst>
            <pc:docMk/>
            <pc:sldMk cId="1945851857" sldId="256"/>
            <ac:spMk id="7" creationId="{00000000-0000-0000-0000-000000000000}"/>
          </ac:spMkLst>
        </pc:spChg>
        <pc:spChg chg="del">
          <ac:chgData name="Linda Tjälldén" userId="9807d5de-0641-4442-9882-12e802c728b2" providerId="ADAL" clId="{64EB702A-DD54-41BE-8F1A-E52F9AFED65F}" dt="2021-02-10T08:09:08.128" v="0"/>
          <ac:spMkLst>
            <pc:docMk/>
            <pc:sldMk cId="1945851857" sldId="256"/>
            <ac:spMk id="13" creationId="{00000000-0000-0000-0000-000000000000}"/>
          </ac:spMkLst>
        </pc:spChg>
        <pc:spChg chg="del">
          <ac:chgData name="Linda Tjälldén" userId="9807d5de-0641-4442-9882-12e802c728b2" providerId="ADAL" clId="{64EB702A-DD54-41BE-8F1A-E52F9AFED65F}" dt="2021-02-10T08:09:16.855" v="1"/>
          <ac:spMkLst>
            <pc:docMk/>
            <pc:sldMk cId="1945851857" sldId="256"/>
            <ac:spMk id="14" creationId="{00000000-0000-0000-0000-000000000000}"/>
          </ac:spMkLst>
        </pc:spChg>
      </pc:sldChg>
      <pc:sldChg chg="del">
        <pc:chgData name="Linda Tjälldén" userId="9807d5de-0641-4442-9882-12e802c728b2" providerId="ADAL" clId="{64EB702A-DD54-41BE-8F1A-E52F9AFED65F}" dt="2021-02-10T08:09:37.910" v="2" actId="2696"/>
        <pc:sldMkLst>
          <pc:docMk/>
          <pc:sldMk cId="4015851893" sldId="261"/>
        </pc:sldMkLst>
      </pc:sldChg>
      <pc:sldChg chg="modSp">
        <pc:chgData name="Linda Tjälldén" userId="9807d5de-0641-4442-9882-12e802c728b2" providerId="ADAL" clId="{64EB702A-DD54-41BE-8F1A-E52F9AFED65F}" dt="2021-02-10T08:11:06.116" v="16" actId="113"/>
        <pc:sldMkLst>
          <pc:docMk/>
          <pc:sldMk cId="460145278" sldId="262"/>
        </pc:sldMkLst>
        <pc:spChg chg="mod">
          <ac:chgData name="Linda Tjälldén" userId="9807d5de-0641-4442-9882-12e802c728b2" providerId="ADAL" clId="{64EB702A-DD54-41BE-8F1A-E52F9AFED65F}" dt="2021-02-10T08:11:06.116" v="16" actId="113"/>
          <ac:spMkLst>
            <pc:docMk/>
            <pc:sldMk cId="460145278" sldId="262"/>
            <ac:spMk id="3" creationId="{00000000-0000-0000-0000-000000000000}"/>
          </ac:spMkLst>
        </pc:spChg>
      </pc:sldChg>
      <pc:sldChg chg="modSp">
        <pc:chgData name="Linda Tjälldén" userId="9807d5de-0641-4442-9882-12e802c728b2" providerId="ADAL" clId="{64EB702A-DD54-41BE-8F1A-E52F9AFED65F}" dt="2021-02-10T08:09:57.968" v="6" actId="2711"/>
        <pc:sldMkLst>
          <pc:docMk/>
          <pc:sldMk cId="680664508" sldId="265"/>
        </pc:sldMkLst>
        <pc:spChg chg="mod">
          <ac:chgData name="Linda Tjälldén" userId="9807d5de-0641-4442-9882-12e802c728b2" providerId="ADAL" clId="{64EB702A-DD54-41BE-8F1A-E52F9AFED65F}" dt="2021-02-10T08:09:51.503" v="4" actId="2711"/>
          <ac:spMkLst>
            <pc:docMk/>
            <pc:sldMk cId="680664508" sldId="265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09:57.968" v="6" actId="2711"/>
          <ac:spMkLst>
            <pc:docMk/>
            <pc:sldMk cId="680664508" sldId="265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0:38.661" v="10" actId="2711"/>
        <pc:sldMkLst>
          <pc:docMk/>
          <pc:sldMk cId="702244085" sldId="266"/>
        </pc:sldMkLst>
        <pc:spChg chg="mod">
          <ac:chgData name="Linda Tjälldén" userId="9807d5de-0641-4442-9882-12e802c728b2" providerId="ADAL" clId="{64EB702A-DD54-41BE-8F1A-E52F9AFED65F}" dt="2021-02-10T08:10:33.296" v="8" actId="113"/>
          <ac:spMkLst>
            <pc:docMk/>
            <pc:sldMk cId="702244085" sldId="266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0:38.661" v="10" actId="2711"/>
          <ac:spMkLst>
            <pc:docMk/>
            <pc:sldMk cId="702244085" sldId="266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0:51.756" v="14" actId="113"/>
        <pc:sldMkLst>
          <pc:docMk/>
          <pc:sldMk cId="3950817241" sldId="267"/>
        </pc:sldMkLst>
        <pc:spChg chg="mod">
          <ac:chgData name="Linda Tjälldén" userId="9807d5de-0641-4442-9882-12e802c728b2" providerId="ADAL" clId="{64EB702A-DD54-41BE-8F1A-E52F9AFED65F}" dt="2021-02-10T08:10:51.756" v="14" actId="113"/>
          <ac:spMkLst>
            <pc:docMk/>
            <pc:sldMk cId="3950817241" sldId="267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0:51.756" v="14" actId="113"/>
          <ac:spMkLst>
            <pc:docMk/>
            <pc:sldMk cId="3950817241" sldId="267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0:59.924" v="15" actId="2711"/>
        <pc:sldMkLst>
          <pc:docMk/>
          <pc:sldMk cId="4225111916" sldId="268"/>
        </pc:sldMkLst>
        <pc:spChg chg="mod">
          <ac:chgData name="Linda Tjälldén" userId="9807d5de-0641-4442-9882-12e802c728b2" providerId="ADAL" clId="{64EB702A-DD54-41BE-8F1A-E52F9AFED65F}" dt="2021-02-10T08:10:59.924" v="15" actId="2711"/>
          <ac:spMkLst>
            <pc:docMk/>
            <pc:sldMk cId="4225111916" sldId="268"/>
            <ac:spMk id="3" creationId="{9669427F-3ABE-4850-93FA-D47E183CA13F}"/>
          </ac:spMkLst>
        </pc:spChg>
      </pc:sldChg>
      <pc:sldChg chg="modSp">
        <pc:chgData name="Linda Tjälldén" userId="9807d5de-0641-4442-9882-12e802c728b2" providerId="ADAL" clId="{64EB702A-DD54-41BE-8F1A-E52F9AFED65F}" dt="2021-02-10T08:11:18.182" v="17" actId="1076"/>
        <pc:sldMkLst>
          <pc:docMk/>
          <pc:sldMk cId="1056388983" sldId="269"/>
        </pc:sldMkLst>
        <pc:spChg chg="mod">
          <ac:chgData name="Linda Tjälldén" userId="9807d5de-0641-4442-9882-12e802c728b2" providerId="ADAL" clId="{64EB702A-DD54-41BE-8F1A-E52F9AFED65F}" dt="2021-02-10T08:11:18.182" v="17" actId="1076"/>
          <ac:spMkLst>
            <pc:docMk/>
            <pc:sldMk cId="1056388983" sldId="269"/>
            <ac:spMk id="3" creationId="{00000000-0000-0000-0000-000000000000}"/>
          </ac:spMkLst>
        </pc:spChg>
      </pc:sldChg>
      <pc:sldChg chg="del">
        <pc:chgData name="Linda Tjälldén" userId="9807d5de-0641-4442-9882-12e802c728b2" providerId="ADAL" clId="{64EB702A-DD54-41BE-8F1A-E52F9AFED65F}" dt="2021-02-10T08:11:26.881" v="18" actId="2696"/>
        <pc:sldMkLst>
          <pc:docMk/>
          <pc:sldMk cId="2596296706" sldId="270"/>
        </pc:sldMkLst>
      </pc:sldChg>
      <pc:sldChg chg="modSp">
        <pc:chgData name="Linda Tjälldén" userId="9807d5de-0641-4442-9882-12e802c728b2" providerId="ADAL" clId="{64EB702A-DD54-41BE-8F1A-E52F9AFED65F}" dt="2021-02-10T08:11:34.561" v="19" actId="20577"/>
        <pc:sldMkLst>
          <pc:docMk/>
          <pc:sldMk cId="1178377708" sldId="272"/>
        </pc:sldMkLst>
        <pc:spChg chg="mod">
          <ac:chgData name="Linda Tjälldén" userId="9807d5de-0641-4442-9882-12e802c728b2" providerId="ADAL" clId="{64EB702A-DD54-41BE-8F1A-E52F9AFED65F}" dt="2021-02-10T08:11:34.561" v="19" actId="20577"/>
          <ac:spMkLst>
            <pc:docMk/>
            <pc:sldMk cId="1178377708" sldId="272"/>
            <ac:spMk id="3" creationId="{00000000-0000-0000-0000-000000000000}"/>
          </ac:spMkLst>
        </pc:spChg>
      </pc:sldChg>
      <pc:sldChg chg="del">
        <pc:chgData name="Linda Tjälldén" userId="9807d5de-0641-4442-9882-12e802c728b2" providerId="ADAL" clId="{64EB702A-DD54-41BE-8F1A-E52F9AFED65F}" dt="2021-02-10T08:12:39.365" v="33" actId="2696"/>
        <pc:sldMkLst>
          <pc:docMk/>
          <pc:sldMk cId="2124958532" sldId="274"/>
        </pc:sldMkLst>
      </pc:sldChg>
      <pc:sldChg chg="addSp modSp">
        <pc:chgData name="Linda Tjälldén" userId="9807d5de-0641-4442-9882-12e802c728b2" providerId="ADAL" clId="{64EB702A-DD54-41BE-8F1A-E52F9AFED65F}" dt="2021-02-10T08:14:10.950" v="64" actId="27636"/>
        <pc:sldMkLst>
          <pc:docMk/>
          <pc:sldMk cId="2703901855" sldId="277"/>
        </pc:sldMkLst>
        <pc:spChg chg="add mod">
          <ac:chgData name="Linda Tjälldén" userId="9807d5de-0641-4442-9882-12e802c728b2" providerId="ADAL" clId="{64EB702A-DD54-41BE-8F1A-E52F9AFED65F}" dt="2021-02-10T08:14:03.066" v="60" actId="1076"/>
          <ac:spMkLst>
            <pc:docMk/>
            <pc:sldMk cId="2703901855" sldId="277"/>
            <ac:spMk id="2" creationId="{A60EEB4E-440B-4373-87DD-ED70EAB34EC9}"/>
          </ac:spMkLst>
        </pc:spChg>
        <pc:spChg chg="mod">
          <ac:chgData name="Linda Tjälldén" userId="9807d5de-0641-4442-9882-12e802c728b2" providerId="ADAL" clId="{64EB702A-DD54-41BE-8F1A-E52F9AFED65F}" dt="2021-02-10T08:13:59.442" v="59" actId="1076"/>
          <ac:spMkLst>
            <pc:docMk/>
            <pc:sldMk cId="2703901855" sldId="277"/>
            <ac:spMk id="3" creationId="{00000000-0000-0000-0000-000000000000}"/>
          </ac:spMkLst>
        </pc:spChg>
        <pc:spChg chg="add mod">
          <ac:chgData name="Linda Tjälldén" userId="9807d5de-0641-4442-9882-12e802c728b2" providerId="ADAL" clId="{64EB702A-DD54-41BE-8F1A-E52F9AFED65F}" dt="2021-02-10T08:14:10.950" v="64" actId="27636"/>
          <ac:spMkLst>
            <pc:docMk/>
            <pc:sldMk cId="2703901855" sldId="277"/>
            <ac:spMk id="4" creationId="{C65B7C51-F003-49E0-B5AD-06B55896D2C5}"/>
          </ac:spMkLst>
        </pc:spChg>
      </pc:sldChg>
      <pc:sldChg chg="modSp">
        <pc:chgData name="Linda Tjälldén" userId="9807d5de-0641-4442-9882-12e802c728b2" providerId="ADAL" clId="{64EB702A-DD54-41BE-8F1A-E52F9AFED65F}" dt="2021-02-10T08:11:47.332" v="21" actId="2711"/>
        <pc:sldMkLst>
          <pc:docMk/>
          <pc:sldMk cId="2207861828" sldId="281"/>
        </pc:sldMkLst>
        <pc:spChg chg="mod">
          <ac:chgData name="Linda Tjälldén" userId="9807d5de-0641-4442-9882-12e802c728b2" providerId="ADAL" clId="{64EB702A-DD54-41BE-8F1A-E52F9AFED65F}" dt="2021-02-10T08:11:47.332" v="21" actId="2711"/>
          <ac:spMkLst>
            <pc:docMk/>
            <pc:sldMk cId="2207861828" sldId="281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1:47.332" v="21" actId="2711"/>
          <ac:spMkLst>
            <pc:docMk/>
            <pc:sldMk cId="2207861828" sldId="281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1:57.087" v="23" actId="2711"/>
        <pc:sldMkLst>
          <pc:docMk/>
          <pc:sldMk cId="2580173816" sldId="282"/>
        </pc:sldMkLst>
        <pc:spChg chg="mod">
          <ac:chgData name="Linda Tjälldén" userId="9807d5de-0641-4442-9882-12e802c728b2" providerId="ADAL" clId="{64EB702A-DD54-41BE-8F1A-E52F9AFED65F}" dt="2021-02-10T08:11:57.087" v="23" actId="2711"/>
          <ac:spMkLst>
            <pc:docMk/>
            <pc:sldMk cId="2580173816" sldId="282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1:57.087" v="23" actId="2711"/>
          <ac:spMkLst>
            <pc:docMk/>
            <pc:sldMk cId="2580173816" sldId="282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2:05.908" v="25" actId="2711"/>
        <pc:sldMkLst>
          <pc:docMk/>
          <pc:sldMk cId="2068724573" sldId="283"/>
        </pc:sldMkLst>
        <pc:spChg chg="mod">
          <ac:chgData name="Linda Tjälldén" userId="9807d5de-0641-4442-9882-12e802c728b2" providerId="ADAL" clId="{64EB702A-DD54-41BE-8F1A-E52F9AFED65F}" dt="2021-02-10T08:12:05.908" v="25" actId="2711"/>
          <ac:spMkLst>
            <pc:docMk/>
            <pc:sldMk cId="2068724573" sldId="283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2:05.908" v="25" actId="2711"/>
          <ac:spMkLst>
            <pc:docMk/>
            <pc:sldMk cId="2068724573" sldId="283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2:24.961" v="32" actId="5793"/>
        <pc:sldMkLst>
          <pc:docMk/>
          <pc:sldMk cId="635848334" sldId="284"/>
        </pc:sldMkLst>
        <pc:spChg chg="mod">
          <ac:chgData name="Linda Tjälldén" userId="9807d5de-0641-4442-9882-12e802c728b2" providerId="ADAL" clId="{64EB702A-DD54-41BE-8F1A-E52F9AFED65F}" dt="2021-02-10T08:12:15.925" v="26" actId="2711"/>
          <ac:spMkLst>
            <pc:docMk/>
            <pc:sldMk cId="635848334" sldId="284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2:24.961" v="32" actId="5793"/>
          <ac:spMkLst>
            <pc:docMk/>
            <pc:sldMk cId="635848334" sldId="284"/>
            <ac:spMk id="4" creationId="{17B69644-0896-4B70-A994-4346EEE374A7}"/>
          </ac:spMkLst>
        </pc:spChg>
      </pc:sldChg>
      <pc:sldChg chg="del">
        <pc:chgData name="Linda Tjälldén" userId="9807d5de-0641-4442-9882-12e802c728b2" providerId="ADAL" clId="{64EB702A-DD54-41BE-8F1A-E52F9AFED65F}" dt="2021-02-10T08:12:50.243" v="34" actId="2696"/>
        <pc:sldMkLst>
          <pc:docMk/>
          <pc:sldMk cId="689804757" sldId="289"/>
        </pc:sldMkLst>
      </pc:sldChg>
      <pc:sldChg chg="modSp">
        <pc:chgData name="Linda Tjälldén" userId="9807d5de-0641-4442-9882-12e802c728b2" providerId="ADAL" clId="{64EB702A-DD54-41BE-8F1A-E52F9AFED65F}" dt="2021-02-10T08:12:58.636" v="36" actId="2711"/>
        <pc:sldMkLst>
          <pc:docMk/>
          <pc:sldMk cId="2028077201" sldId="290"/>
        </pc:sldMkLst>
        <pc:spChg chg="mod">
          <ac:chgData name="Linda Tjälldén" userId="9807d5de-0641-4442-9882-12e802c728b2" providerId="ADAL" clId="{64EB702A-DD54-41BE-8F1A-E52F9AFED65F}" dt="2021-02-10T08:12:58.636" v="36" actId="2711"/>
          <ac:spMkLst>
            <pc:docMk/>
            <pc:sldMk cId="2028077201" sldId="290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2:58.636" v="36" actId="2711"/>
          <ac:spMkLst>
            <pc:docMk/>
            <pc:sldMk cId="2028077201" sldId="290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3:10.606" v="37" actId="2711"/>
        <pc:sldMkLst>
          <pc:docMk/>
          <pc:sldMk cId="1353343350" sldId="291"/>
        </pc:sldMkLst>
        <pc:spChg chg="mod">
          <ac:chgData name="Linda Tjälldén" userId="9807d5de-0641-4442-9882-12e802c728b2" providerId="ADAL" clId="{64EB702A-DD54-41BE-8F1A-E52F9AFED65F}" dt="2021-02-10T08:13:10.606" v="37" actId="2711"/>
          <ac:spMkLst>
            <pc:docMk/>
            <pc:sldMk cId="1353343350" sldId="291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3:10.606" v="37" actId="2711"/>
          <ac:spMkLst>
            <pc:docMk/>
            <pc:sldMk cId="1353343350" sldId="291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3:19.571" v="39" actId="113"/>
        <pc:sldMkLst>
          <pc:docMk/>
          <pc:sldMk cId="837954958" sldId="292"/>
        </pc:sldMkLst>
        <pc:spChg chg="mod">
          <ac:chgData name="Linda Tjälldén" userId="9807d5de-0641-4442-9882-12e802c728b2" providerId="ADAL" clId="{64EB702A-DD54-41BE-8F1A-E52F9AFED65F}" dt="2021-02-10T08:13:19.571" v="39" actId="113"/>
          <ac:spMkLst>
            <pc:docMk/>
            <pc:sldMk cId="837954958" sldId="292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3:19.571" v="39" actId="113"/>
          <ac:spMkLst>
            <pc:docMk/>
            <pc:sldMk cId="837954958" sldId="292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4:20.781" v="66" actId="2711"/>
        <pc:sldMkLst>
          <pc:docMk/>
          <pc:sldMk cId="4215930613" sldId="293"/>
        </pc:sldMkLst>
        <pc:spChg chg="mod">
          <ac:chgData name="Linda Tjälldén" userId="9807d5de-0641-4442-9882-12e802c728b2" providerId="ADAL" clId="{64EB702A-DD54-41BE-8F1A-E52F9AFED65F}" dt="2021-02-10T08:14:20.781" v="66" actId="2711"/>
          <ac:spMkLst>
            <pc:docMk/>
            <pc:sldMk cId="4215930613" sldId="293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4:20.781" v="66" actId="2711"/>
          <ac:spMkLst>
            <pc:docMk/>
            <pc:sldMk cId="4215930613" sldId="293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4:32.445" v="68" actId="2711"/>
        <pc:sldMkLst>
          <pc:docMk/>
          <pc:sldMk cId="2604967592" sldId="294"/>
        </pc:sldMkLst>
        <pc:spChg chg="mod">
          <ac:chgData name="Linda Tjälldén" userId="9807d5de-0641-4442-9882-12e802c728b2" providerId="ADAL" clId="{64EB702A-DD54-41BE-8F1A-E52F9AFED65F}" dt="2021-02-10T08:14:32.445" v="68" actId="2711"/>
          <ac:spMkLst>
            <pc:docMk/>
            <pc:sldMk cId="2604967592" sldId="294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4:32.445" v="68" actId="2711"/>
          <ac:spMkLst>
            <pc:docMk/>
            <pc:sldMk cId="2604967592" sldId="294"/>
            <ac:spMk id="4" creationId="{17B69644-0896-4B70-A994-4346EEE374A7}"/>
          </ac:spMkLst>
        </pc:spChg>
      </pc:sldChg>
      <pc:sldChg chg="modSp">
        <pc:chgData name="Linda Tjälldén" userId="9807d5de-0641-4442-9882-12e802c728b2" providerId="ADAL" clId="{64EB702A-DD54-41BE-8F1A-E52F9AFED65F}" dt="2021-02-10T08:15:05.380" v="73" actId="2711"/>
        <pc:sldMkLst>
          <pc:docMk/>
          <pc:sldMk cId="1906080320" sldId="295"/>
        </pc:sldMkLst>
        <pc:spChg chg="mod">
          <ac:chgData name="Linda Tjälldén" userId="9807d5de-0641-4442-9882-12e802c728b2" providerId="ADAL" clId="{64EB702A-DD54-41BE-8F1A-E52F9AFED65F}" dt="2021-02-10T08:15:05.380" v="73" actId="2711"/>
          <ac:spMkLst>
            <pc:docMk/>
            <pc:sldMk cId="1906080320" sldId="295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5:05.380" v="73" actId="2711"/>
          <ac:spMkLst>
            <pc:docMk/>
            <pc:sldMk cId="1906080320" sldId="295"/>
            <ac:spMk id="4" creationId="{17B69644-0896-4B70-A994-4346EEE374A7}"/>
          </ac:spMkLst>
        </pc:spChg>
      </pc:sldChg>
      <pc:sldChg chg="addSp modSp">
        <pc:chgData name="Linda Tjälldén" userId="9807d5de-0641-4442-9882-12e802c728b2" providerId="ADAL" clId="{64EB702A-DD54-41BE-8F1A-E52F9AFED65F}" dt="2021-02-10T08:15:21.666" v="77" actId="2711"/>
        <pc:sldMkLst>
          <pc:docMk/>
          <pc:sldMk cId="490177040" sldId="296"/>
        </pc:sldMkLst>
        <pc:spChg chg="mod">
          <ac:chgData name="Linda Tjälldén" userId="9807d5de-0641-4442-9882-12e802c728b2" providerId="ADAL" clId="{64EB702A-DD54-41BE-8F1A-E52F9AFED65F}" dt="2021-02-10T08:15:21.666" v="77" actId="2711"/>
          <ac:spMkLst>
            <pc:docMk/>
            <pc:sldMk cId="490177040" sldId="296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5:21.666" v="77" actId="2711"/>
          <ac:spMkLst>
            <pc:docMk/>
            <pc:sldMk cId="490177040" sldId="296"/>
            <ac:spMk id="4" creationId="{17B69644-0896-4B70-A994-4346EEE374A7}"/>
          </ac:spMkLst>
        </pc:spChg>
        <pc:spChg chg="add mod">
          <ac:chgData name="Linda Tjälldén" userId="9807d5de-0641-4442-9882-12e802c728b2" providerId="ADAL" clId="{64EB702A-DD54-41BE-8F1A-E52F9AFED65F}" dt="2021-02-10T08:15:14.598" v="75" actId="571"/>
          <ac:spMkLst>
            <pc:docMk/>
            <pc:sldMk cId="490177040" sldId="296"/>
            <ac:spMk id="7" creationId="{56D429ED-0C7A-49AB-964A-3BB29859E8CB}"/>
          </ac:spMkLst>
        </pc:spChg>
      </pc:sldChg>
      <pc:sldChg chg="modSp">
        <pc:chgData name="Linda Tjälldén" userId="9807d5de-0641-4442-9882-12e802c728b2" providerId="ADAL" clId="{64EB702A-DD54-41BE-8F1A-E52F9AFED65F}" dt="2021-02-10T08:14:53.604" v="71" actId="2711"/>
        <pc:sldMkLst>
          <pc:docMk/>
          <pc:sldMk cId="2366675390" sldId="301"/>
        </pc:sldMkLst>
        <pc:spChg chg="mod">
          <ac:chgData name="Linda Tjälldén" userId="9807d5de-0641-4442-9882-12e802c728b2" providerId="ADAL" clId="{64EB702A-DD54-41BE-8F1A-E52F9AFED65F}" dt="2021-02-10T08:14:53.604" v="71" actId="2711"/>
          <ac:spMkLst>
            <pc:docMk/>
            <pc:sldMk cId="2366675390" sldId="301"/>
            <ac:spMk id="3" creationId="{9669427F-3ABE-4850-93FA-D47E183CA13F}"/>
          </ac:spMkLst>
        </pc:spChg>
        <pc:spChg chg="mod">
          <ac:chgData name="Linda Tjälldén" userId="9807d5de-0641-4442-9882-12e802c728b2" providerId="ADAL" clId="{64EB702A-DD54-41BE-8F1A-E52F9AFED65F}" dt="2021-02-10T08:14:53.604" v="71" actId="2711"/>
          <ac:spMkLst>
            <pc:docMk/>
            <pc:sldMk cId="2366675390" sldId="301"/>
            <ac:spMk id="4" creationId="{17B69644-0896-4B70-A994-4346EEE374A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D04DD-B0B4-514A-B14F-59B907048B8A}" type="datetimeFigureOut">
              <a:rPr lang="sv-SE" smtClean="0"/>
              <a:t>2021-02-10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6483D-2744-D249-A1E6-1FB5042C01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010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6483D-2744-D249-A1E6-1FB5042C01B8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7236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6483D-2744-D249-A1E6-1FB5042C01B8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523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6483D-2744-D249-A1E6-1FB5042C01B8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9257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6483D-2744-D249-A1E6-1FB5042C01B8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458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98030" y="4904619"/>
            <a:ext cx="2057400" cy="226317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legreya Sans" charset="0"/>
                <a:ea typeface="Alegreya Sans" charset="0"/>
                <a:cs typeface="Alegreya Sans" charset="0"/>
              </a:defRPr>
            </a:lvl1pPr>
          </a:lstStyle>
          <a:p>
            <a:r>
              <a:rPr lang="sv-SE"/>
              <a:t>2017-05-11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100" y="4904619"/>
            <a:ext cx="589395" cy="226317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legreya Sans" charset="0"/>
                <a:ea typeface="Alegreya Sans" charset="0"/>
                <a:cs typeface="Alegreya Sans" charset="0"/>
              </a:defRPr>
            </a:lvl1pPr>
          </a:lstStyle>
          <a:p>
            <a:fld id="{D15C3BAD-10D5-D644-8DA7-3796439D5F3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9399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342" y="457244"/>
            <a:ext cx="6872834" cy="994172"/>
          </a:xfrm>
        </p:spPr>
        <p:txBody>
          <a:bodyPr/>
          <a:lstStyle>
            <a:lvl1pPr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Alegreya Sans Black" charset="0"/>
                <a:ea typeface="Alegreya Sans Black" charset="0"/>
                <a:cs typeface="Alegreya Sans Black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342" y="1461421"/>
            <a:ext cx="6872834" cy="3054737"/>
          </a:xfrm>
        </p:spPr>
        <p:txBody>
          <a:bodyPr/>
          <a:lstStyle>
            <a:lvl1pPr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Alegreya Sans ExtraBold" charset="0"/>
                <a:ea typeface="Alegreya Sans ExtraBold" charset="0"/>
                <a:cs typeface="Alegreya Sans ExtraBold" charset="0"/>
              </a:defRPr>
            </a:lvl1pPr>
            <a:lvl2pPr>
              <a:defRPr>
                <a:latin typeface="Alegreya Sans" charset="0"/>
                <a:ea typeface="Alegreya Sans" charset="0"/>
                <a:cs typeface="Alegreya Sans" charset="0"/>
              </a:defRPr>
            </a:lvl2pPr>
            <a:lvl3pPr>
              <a:defRPr>
                <a:latin typeface="Alegreya Sans" charset="0"/>
                <a:ea typeface="Alegreya Sans" charset="0"/>
                <a:cs typeface="Alegreya Sans" charset="0"/>
              </a:defRPr>
            </a:lvl3pPr>
            <a:lvl4pPr>
              <a:defRPr>
                <a:latin typeface="Alegreya Sans" charset="0"/>
                <a:ea typeface="Alegreya Sans" charset="0"/>
                <a:cs typeface="Alegreya Sans" charset="0"/>
              </a:defRPr>
            </a:lvl4pPr>
            <a:lvl5pPr>
              <a:defRPr>
                <a:latin typeface="Alegreya Sans" charset="0"/>
                <a:ea typeface="Alegreya Sans" charset="0"/>
                <a:cs typeface="Alegreya Sans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989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1650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4992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104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680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3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Dra bilden till platshållaren eller klicka på ikonen för att lägga till den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919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801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947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4342" y="461118"/>
            <a:ext cx="6830953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342" y="1466995"/>
            <a:ext cx="6830953" cy="3223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63948" y="489237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legreya Sans" charset="0"/>
                <a:ea typeface="Alegreya Sans" charset="0"/>
                <a:cs typeface="Alegreya Sans" charset="0"/>
              </a:defRPr>
            </a:lvl1pPr>
          </a:lstStyle>
          <a:p>
            <a:r>
              <a:rPr lang="sv-SE"/>
              <a:t>2017-05-11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0082" y="4892373"/>
            <a:ext cx="6439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legreya Sans" charset="0"/>
                <a:ea typeface="Alegreya Sans" charset="0"/>
                <a:cs typeface="Alegreya Sans" charset="0"/>
              </a:defRPr>
            </a:lvl1pPr>
          </a:lstStyle>
          <a:p>
            <a:fld id="{D15C3BAD-10D5-D644-8DA7-3796439D5F3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59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>
              <a:lumMod val="65000"/>
              <a:lumOff val="35000"/>
            </a:schemeClr>
          </a:solidFill>
          <a:latin typeface="Alegreya Sans Black" charset="0"/>
          <a:ea typeface="Alegreya Sans Black" charset="0"/>
          <a:cs typeface="Alegreya Sans Black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1" i="0" kern="1200">
          <a:solidFill>
            <a:schemeClr val="tx1">
              <a:lumMod val="65000"/>
              <a:lumOff val="35000"/>
            </a:schemeClr>
          </a:solidFill>
          <a:latin typeface="Alegreya Sans ExtraBold" charset="0"/>
          <a:ea typeface="Alegreya Sans ExtraBold" charset="0"/>
          <a:cs typeface="Alegreya Sans ExtraBold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legreya Sans" charset="0"/>
          <a:ea typeface="Alegreya Sans" charset="0"/>
          <a:cs typeface="Alegreya Sans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Alegreya Sans" charset="0"/>
          <a:ea typeface="Alegreya Sans" charset="0"/>
          <a:cs typeface="Alegreya Sans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Alegreya Sans" charset="0"/>
          <a:ea typeface="Alegreya Sans" charset="0"/>
          <a:cs typeface="Alegreya Sans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Alegreya Sans" charset="0"/>
          <a:ea typeface="Alegreya Sans" charset="0"/>
          <a:cs typeface="Alegreya Sans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2244334" y="1298252"/>
            <a:ext cx="4581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6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Ett riktigt bra</a:t>
            </a:r>
          </a:p>
        </p:txBody>
      </p:sp>
      <p:sp>
        <p:nvSpPr>
          <p:cNvPr id="7" name="Rektangel 6"/>
          <p:cNvSpPr/>
          <p:nvPr/>
        </p:nvSpPr>
        <p:spPr>
          <a:xfrm>
            <a:off x="1227703" y="1840274"/>
            <a:ext cx="70416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8000" b="1" dirty="0">
                <a:solidFill>
                  <a:schemeClr val="bg1"/>
                </a:solidFill>
                <a:latin typeface="Alegreya Sans Black" charset="0"/>
                <a:ea typeface="Alegreya Sans Black" charset="0"/>
                <a:cs typeface="Alegreya Sans Black" charset="0"/>
              </a:rPr>
              <a:t>sånghäften</a:t>
            </a:r>
          </a:p>
        </p:txBody>
      </p:sp>
      <p:sp>
        <p:nvSpPr>
          <p:cNvPr id="9" name="Rektangel 8"/>
          <p:cNvSpPr/>
          <p:nvPr/>
        </p:nvSpPr>
        <p:spPr>
          <a:xfrm>
            <a:off x="2289770" y="2889905"/>
            <a:ext cx="55422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000" b="1" dirty="0">
                <a:solidFill>
                  <a:schemeClr val="bg1"/>
                </a:solidFill>
                <a:latin typeface="Alegreya Sans" charset="0"/>
                <a:ea typeface="Alegreya Sans" charset="0"/>
                <a:cs typeface="Alegreya Sans" charset="0"/>
              </a:rPr>
              <a:t>Tack till Junis Örebro distrikt</a:t>
            </a:r>
          </a:p>
        </p:txBody>
      </p:sp>
    </p:spTree>
    <p:extLst>
      <p:ext uri="{BB962C8B-B14F-4D97-AF65-F5344CB8AC3E}">
        <p14:creationId xmlns:p14="http://schemas.microsoft.com/office/powerpoint/2010/main" val="1945851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246490" y="1273659"/>
            <a:ext cx="6872834" cy="30547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TEMPERATUREN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Temperaturen är hög uti kroppen,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Närmare 40 än 37,5.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Så ska det vara när ångan är uppe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så är fallet ut i detta nu.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Rulla di rulla di…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Framåt och bakåt och framåt och bakåt...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På diagonalen, på diagonalen...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August och Lotta och August och Lotta...</a:t>
            </a:r>
          </a:p>
        </p:txBody>
      </p:sp>
    </p:spTree>
    <p:extLst>
      <p:ext uri="{BB962C8B-B14F-4D97-AF65-F5344CB8AC3E}">
        <p14:creationId xmlns:p14="http://schemas.microsoft.com/office/powerpoint/2010/main" val="193462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246490" y="1273659"/>
            <a:ext cx="6872834" cy="3054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EN KULEN NATT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 En kulen natt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natt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natt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min båt jag styrde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på havets vågade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vågade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våg, så skummet yrde.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allt jag sågade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sågade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såg,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på havets vågade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vågade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våg,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långt ner i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djupedipedipet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en fisk jag såg</a:t>
            </a:r>
          </a:p>
          <a:p>
            <a:pPr marL="0" indent="0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det var DU!</a:t>
            </a:r>
          </a:p>
        </p:txBody>
      </p:sp>
    </p:spTree>
    <p:extLst>
      <p:ext uri="{BB962C8B-B14F-4D97-AF65-F5344CB8AC3E}">
        <p14:creationId xmlns:p14="http://schemas.microsoft.com/office/powerpoint/2010/main" val="3060222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RÄVEN</a:t>
            </a:r>
          </a:p>
          <a:p>
            <a:pPr marL="0" indent="0">
              <a:buNone/>
            </a:pP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A</a:t>
            </a:r>
          </a:p>
          <a:p>
            <a:pPr marL="0" indent="0">
              <a:buNone/>
            </a:pP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Jag fångade en räv igår,</a:t>
            </a:r>
          </a:p>
          <a:p>
            <a:pPr marL="0" indent="0">
              <a:buNone/>
            </a:pP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men räven slank ur näven.</a:t>
            </a:r>
          </a:p>
          <a:p>
            <a:pPr marL="0" indent="0">
              <a:buNone/>
            </a:pP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Men lika glad är jag för det,</a:t>
            </a:r>
          </a:p>
          <a:p>
            <a:pPr marL="0" indent="0">
              <a:buNone/>
            </a:pP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men gladast är nog räven.</a:t>
            </a:r>
          </a:p>
          <a:p>
            <a:pPr marL="0" indent="0">
              <a:buNone/>
            </a:pP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La </a:t>
            </a:r>
            <a:r>
              <a:rPr lang="sv-SE" sz="20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</a:t>
            </a: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20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</a:t>
            </a:r>
            <a:r>
              <a:rPr lang="sv-SE" sz="2000" b="0" dirty="0">
                <a:latin typeface="Alegreya Sans Medium" charset="0"/>
                <a:ea typeface="Alegreya Sans Medium" charset="0"/>
                <a:cs typeface="Alegreya Sans Medium" charset="0"/>
              </a:rPr>
              <a:t> la....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EED6B69-5C4B-476B-9305-8DB77287BC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Jag dansar gärna kring i dans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men jag har tappat takten,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Jag ser den inte någonstans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var kan jag ha förlagt den.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La </a:t>
            </a:r>
            <a:r>
              <a:rPr lang="sv-SE" sz="19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</a:t>
            </a: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9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</a:t>
            </a: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 la....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Jag fångade en präst i går,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men prästen damp i gatan.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Men lika glad är jag för det,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men gladast är nog satan.</a:t>
            </a:r>
          </a:p>
          <a:p>
            <a:pPr marL="0" indent="0">
              <a:buNone/>
            </a:pP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La </a:t>
            </a:r>
            <a:r>
              <a:rPr lang="sv-SE" sz="19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</a:t>
            </a: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9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</a:t>
            </a:r>
            <a:r>
              <a:rPr lang="sv-SE" sz="1900" b="0" dirty="0">
                <a:latin typeface="Alegreya Sans Medium" charset="0"/>
                <a:ea typeface="Alegreya Sans Medium" charset="0"/>
                <a:cs typeface="Alegreya Sans Medium" charset="0"/>
              </a:rPr>
              <a:t> la....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1258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dirty="0"/>
              <a:t>BALLADEN OM</a:t>
            </a:r>
          </a:p>
          <a:p>
            <a:pPr marL="0" indent="0">
              <a:buNone/>
            </a:pPr>
            <a:r>
              <a:rPr lang="sv-SE" dirty="0"/>
              <a:t>DEN KAXIGA MYRAN</a:t>
            </a:r>
          </a:p>
          <a:p>
            <a:pPr marL="0" indent="0">
              <a:buNone/>
            </a:pPr>
            <a:r>
              <a:rPr lang="sv-SE" dirty="0"/>
              <a:t>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uppstämma vill min lyra,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fast det blott är en gitarr,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berätta om en myra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som gick ut att leta barr.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Han gick ut i morgondiset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sen han druckit sin choklad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försvann i lingonriset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:/ både mätt och nöjd och glad. /: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Det var långan väg att vandra,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det var långt till närmsta tall.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Han kom bort från dom andra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var glad i alla fall.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Femti meter ifrån stacken,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just när solnedgången kom,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hitta’ han ett barr på backen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:/ som han tyckte mycket om. /: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066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dirty="0"/>
              <a:t>BALLADEN OM</a:t>
            </a:r>
          </a:p>
          <a:p>
            <a:pPr marL="0" indent="0">
              <a:buNone/>
            </a:pPr>
            <a:r>
              <a:rPr lang="sv-SE" dirty="0"/>
              <a:t>DEN KAXIGA MYRAN</a:t>
            </a:r>
          </a:p>
          <a:p>
            <a:pPr marL="0" indent="0">
              <a:buNone/>
            </a:pPr>
            <a:r>
              <a:rPr lang="sv-SE" dirty="0"/>
              <a:t>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att lyfta fick han stånka,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han fick spänna varje lem,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så började han kånka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på det fina barret hem.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När han gått i fyra timmar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kom han till en ölbutelj,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han såg allting som en dimma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:/ bröstet hävdes som en bälg. /: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Den låg kvar sen förra lördan.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 Jag ska släcka törsten min,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tänkte han och lade bördan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utanför och klättra’ in.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Han drack upp den sista droppen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som fanns kvar i den butelj.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Sedan slog han sig för kroppen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:/ och skrek ut: - Jag är en älg! /: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2244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dirty="0"/>
              <a:t>BALLADEN OM</a:t>
            </a:r>
          </a:p>
          <a:p>
            <a:pPr marL="0" indent="0">
              <a:buNone/>
            </a:pPr>
            <a:r>
              <a:rPr lang="sv-SE" dirty="0"/>
              <a:t>DEN KAXIGA MYRAN</a:t>
            </a:r>
          </a:p>
          <a:p>
            <a:pPr marL="0" indent="0">
              <a:buNone/>
            </a:pPr>
            <a:r>
              <a:rPr lang="sv-SE" dirty="0"/>
              <a:t>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 Ej ett barr jag drar till tjället,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nu så ska jag tamejfan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lämna skogen och i stället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vända uppochner på stan.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han kom aldrig till staden,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något spärrade hans stig,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en koloss där låg bland bladen,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:/ och vår myra hejdar sig. /: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Den var hiskelig att skåda,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den var stor och den var grå,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vår myra skrek: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 </a:t>
            </a:r>
            <a:r>
              <a:rPr lang="sv-SE" b="0" dirty="0" err="1">
                <a:latin typeface="Alegreya Sans Medium" panose="00000600000000000000" pitchFamily="50" charset="0"/>
              </a:rPr>
              <a:t>Anåda</a:t>
            </a:r>
            <a:r>
              <a:rPr lang="sv-SE" b="0" dirty="0">
                <a:latin typeface="Alegreya Sans Medium" panose="00000600000000000000" pitchFamily="50" charset="0"/>
              </a:rPr>
              <a:t>, om du hindrar mig att gå!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Han for ilsken på kolossen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som låg utsträckt i hans väg.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vår myra kom ej loss sen,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:/ han satt fast som i en deg. /: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0817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dirty="0"/>
              <a:t>BALLADEN OM</a:t>
            </a:r>
          </a:p>
          <a:p>
            <a:pPr marL="0" indent="0">
              <a:buNone/>
            </a:pPr>
            <a:r>
              <a:rPr lang="sv-SE" dirty="0"/>
              <a:t>DEN KAXIGA MYRAN</a:t>
            </a:r>
          </a:p>
          <a:p>
            <a:pPr marL="0" indent="0">
              <a:buNone/>
            </a:pPr>
            <a:r>
              <a:rPr lang="sv-SE" dirty="0"/>
              <a:t>D</a:t>
            </a:r>
          </a:p>
          <a:p>
            <a:r>
              <a:rPr lang="sv-SE" b="0" dirty="0">
                <a:latin typeface="Alegreya Sans Medium" panose="00000600000000000000" pitchFamily="50" charset="0"/>
              </a:rPr>
              <a:t>Sorgligt slutar denna sången.</a:t>
            </a:r>
          </a:p>
          <a:p>
            <a:r>
              <a:rPr lang="sv-SE" b="0" dirty="0">
                <a:latin typeface="Alegreya Sans Medium" panose="00000600000000000000" pitchFamily="50" charset="0"/>
              </a:rPr>
              <a:t>Myran stretade och drog,</a:t>
            </a:r>
          </a:p>
          <a:p>
            <a:r>
              <a:rPr lang="sv-SE" b="0" dirty="0">
                <a:latin typeface="Alegreya Sans Medium" panose="00000600000000000000" pitchFamily="50" charset="0"/>
              </a:rPr>
              <a:t>men kolossen </a:t>
            </a:r>
            <a:r>
              <a:rPr lang="sv-SE" b="0" dirty="0" err="1">
                <a:latin typeface="Alegreya Sans Medium" panose="00000600000000000000" pitchFamily="50" charset="0"/>
              </a:rPr>
              <a:t>höll’en</a:t>
            </a:r>
            <a:r>
              <a:rPr lang="sv-SE" b="0" dirty="0">
                <a:latin typeface="Alegreya Sans Medium" panose="00000600000000000000" pitchFamily="50" charset="0"/>
              </a:rPr>
              <a:t> fången</a:t>
            </a:r>
          </a:p>
          <a:p>
            <a:r>
              <a:rPr lang="sv-SE" b="0" dirty="0">
                <a:latin typeface="Alegreya Sans Medium" panose="00000600000000000000" pitchFamily="50" charset="0"/>
              </a:rPr>
              <a:t>tills han svalt ihjäl och dog.</a:t>
            </a:r>
          </a:p>
          <a:p>
            <a:r>
              <a:rPr lang="sv-SE" b="0" dirty="0">
                <a:latin typeface="Alegreya Sans Medium" panose="00000600000000000000" pitchFamily="50" charset="0"/>
              </a:rPr>
              <a:t>Undvik alkoholens yra:</a:t>
            </a:r>
          </a:p>
          <a:p>
            <a:r>
              <a:rPr lang="sv-SE" b="0" dirty="0">
                <a:latin typeface="Alegreya Sans Medium" panose="00000600000000000000" pitchFamily="50" charset="0"/>
              </a:rPr>
              <a:t>Du blir stursk, men kroppen loj,</a:t>
            </a:r>
          </a:p>
          <a:p>
            <a:r>
              <a:rPr lang="sv-SE" b="0" dirty="0">
                <a:latin typeface="Alegreya Sans Medium" panose="00000600000000000000" pitchFamily="50" charset="0"/>
              </a:rPr>
              <a:t>och om du är född till myra</a:t>
            </a:r>
          </a:p>
          <a:p>
            <a:r>
              <a:rPr lang="sv-SE" b="0" dirty="0">
                <a:latin typeface="Alegreya Sans Medium" panose="00000600000000000000" pitchFamily="50" charset="0"/>
              </a:rPr>
              <a:t>:/ - brottas aldrig med ett TOY. /:</a:t>
            </a:r>
            <a:endParaRPr lang="sv-SE" dirty="0">
              <a:latin typeface="Alegreya Sans Medium" panose="00000600000000000000" pitchFamily="50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511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9981" y="545805"/>
            <a:ext cx="7559343" cy="378259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sv-SE" sz="1800" dirty="0">
                <a:latin typeface="Alegreya Sans Medium" charset="0"/>
                <a:ea typeface="Alegreya Sans Medium" charset="0"/>
                <a:cs typeface="Alegreya Sans Medium" charset="0"/>
              </a:rPr>
              <a:t>Trampa på gasen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Trampa på gasen, och lätta ankar.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Sätt inunder pannan fyr (mera ved)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Med svällande segel och fyllda tankar,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Dra vi ut, dra vi ut, dra vi ut på äventyr.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Är ni med? Vi är med, ja visst sjutton är vi med.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Sicket tjat, bara gnat, jag ska stoppa dig i spat.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Men vad falls, inget alls.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Jag har bara skrovlig hals,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nageltrång och sådär, undra på att man är kär.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Trampa på bromsen och kasta ankar,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Sätt EJ under pannan fyr (ingen ved)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Med trasiga segel och tomma tankar,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Dra vi hem, dra vi hem, dra vi hem från äventyr.</a:t>
            </a:r>
          </a:p>
        </p:txBody>
      </p:sp>
    </p:spTree>
    <p:extLst>
      <p:ext uri="{BB962C8B-B14F-4D97-AF65-F5344CB8AC3E}">
        <p14:creationId xmlns:p14="http://schemas.microsoft.com/office/powerpoint/2010/main" val="460145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16688" y="489099"/>
            <a:ext cx="7502636" cy="38392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MIN TUPP E’ DÖ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Min tupp e’ dö,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min tupp e’ dö.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Min tupp e’ dö,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min tupp e’ dö.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Han kan inte säga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kockodi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kockoda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han kan inte säga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kockodi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kockoda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kockodi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kockoda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kockodi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kockoda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1899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7864143" cy="399524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FASTER INGEBORG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A Jag har en gammal faster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som heter Ingeborg.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Jag härmar hennes gester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hon går på stadens torg.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För så svajar hatten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hatten svajar så.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För så svajar hatten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hatten svajar så.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För så svajar fjädern...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För så svajar kjolen...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För så svajar muffen...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så svajar faster...</a:t>
            </a:r>
          </a:p>
        </p:txBody>
      </p:sp>
    </p:spTree>
    <p:extLst>
      <p:ext uri="{BB962C8B-B14F-4D97-AF65-F5344CB8AC3E}">
        <p14:creationId xmlns:p14="http://schemas.microsoft.com/office/powerpoint/2010/main" val="2649378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166576"/>
            <a:ext cx="8888819" cy="481034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Liza borstar tänderna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E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Liza klappar händerna (klappa med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ena handen överst varannan gång)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klappar hon så här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Hon klappar alltid händerna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både här och där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Hon klappar sina axlar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hon klappar sina lår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Hon klappar sina öron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hon klappar sina tår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Hon klappar sina öron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hon klappar sina tår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Liza kammar håret...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Liza målar naglarna...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Liza torkar disken...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Liza borstar tänderna...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Liza borstar tänderna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(med två tandborstar)</a:t>
            </a:r>
          </a:p>
        </p:txBody>
      </p:sp>
    </p:spTree>
    <p:extLst>
      <p:ext uri="{BB962C8B-B14F-4D97-AF65-F5344CB8AC3E}">
        <p14:creationId xmlns:p14="http://schemas.microsoft.com/office/powerpoint/2010/main" val="1056388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7864143" cy="399524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Karlssons bil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Karlsson har punkterat ringen på sin bil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Karlsson har punkterat ringen på sin bil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Karlsson har punkterat ringen på sin bil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med tuggummi lagar han den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Byt ut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“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punkerat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” mot -handklapp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“ringen” mot -vissling och cirkel i luften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“bil” mot -hålla i ratten och motorbrumma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“tuggummi” mot -dra ut det från munnen så det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fastnar i håret på den som sitter framför</a:t>
            </a:r>
          </a:p>
        </p:txBody>
      </p:sp>
    </p:spTree>
    <p:extLst>
      <p:ext uri="{BB962C8B-B14F-4D97-AF65-F5344CB8AC3E}">
        <p14:creationId xmlns:p14="http://schemas.microsoft.com/office/powerpoint/2010/main" val="1007133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69842" cy="472085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FANTOMENS BRALLOR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GI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Ingen har sett Fantomen utan kläder,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klädd i pyjamas och stövlar av läder.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Han drar nog bort en rand där fram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han kissar bakom trädets stam.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O, Vandrande vålnad- kliar inte sviden,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du knegar i djungeln hela tiden?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Gör som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Guran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skaffa dig en kjol,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det är bättre under Afrikas sol!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Ingen har sett honom kavla upp ärmen.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Ljusblå lekdräkt i fukten och värmen.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Men han blev nog frusen om sin häck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om han satt i grottan alldeles näck!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O, Vandrande vålnad...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Fantomen lättar inte på kalsongen,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nej, han håller värmen stången.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Ibland tar han på sig ännu mer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mister Walker sig till stan beger!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O, Vandrande vålnad...</a:t>
            </a:r>
          </a:p>
        </p:txBody>
      </p:sp>
    </p:spTree>
    <p:extLst>
      <p:ext uri="{BB962C8B-B14F-4D97-AF65-F5344CB8AC3E}">
        <p14:creationId xmlns:p14="http://schemas.microsoft.com/office/powerpoint/2010/main" val="1178377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Fader Abraham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Alla sitter på stolar, men låten kan också göras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stående - då blir det mer fart.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Fader Abraham, fader Abraham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fyra söner hade Abraham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dom åt och drack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dom drack och åt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sen gjorde dom så här: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Höger hand! (Håll upp höger hand. Slå takten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med den mot höger knä)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Vänster hand! (Gör likadant med den också)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Höger fot! (Stampa takten med foten - också!)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Vänster fot! (Och så med vänster)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Huvudet! (Skaka på huvudet samtidigt som allt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annat)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Kroppen med! (Hoppa med hela kroppen)</a:t>
            </a:r>
          </a:p>
        </p:txBody>
      </p:sp>
    </p:spTree>
    <p:extLst>
      <p:ext uri="{BB962C8B-B14F-4D97-AF65-F5344CB8AC3E}">
        <p14:creationId xmlns:p14="http://schemas.microsoft.com/office/powerpoint/2010/main" val="3884012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dirty="0" err="1"/>
              <a:t>Sjörövar</a:t>
            </a:r>
            <a:r>
              <a:rPr lang="sv-SE" dirty="0"/>
              <a:t> -</a:t>
            </a:r>
            <a:r>
              <a:rPr lang="sv-SE" dirty="0" err="1"/>
              <a:t>Fabbe</a:t>
            </a:r>
            <a:endParaRPr lang="sv-SE" dirty="0"/>
          </a:p>
          <a:p>
            <a:pPr marL="0" indent="0">
              <a:buNone/>
            </a:pPr>
            <a:r>
              <a:rPr lang="sv-SE" dirty="0"/>
              <a:t>C </a:t>
            </a:r>
            <a:r>
              <a:rPr lang="sv-SE" b="0" dirty="0">
                <a:latin typeface="Alegreya Sans Medium" panose="00000600000000000000" pitchFamily="50" charset="0"/>
              </a:rPr>
              <a:t>Sjörövar-</a:t>
            </a:r>
            <a:r>
              <a:rPr lang="sv-SE" b="0" dirty="0" err="1">
                <a:latin typeface="Alegreya Sans Medium" panose="00000600000000000000" pitchFamily="50" charset="0"/>
              </a:rPr>
              <a:t>Fabbe</a:t>
            </a:r>
            <a:r>
              <a:rPr lang="sv-SE" b="0" dirty="0">
                <a:latin typeface="Alegreya Sans Medium" panose="00000600000000000000" pitchFamily="50" charset="0"/>
              </a:rPr>
              <a:t>, farfars far,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är minsann en sjusärdeles karl,</a:t>
            </a:r>
          </a:p>
          <a:p>
            <a:pPr marL="0" indent="0">
              <a:buNone/>
            </a:pPr>
            <a:r>
              <a:rPr lang="sv-SE" b="0" dirty="0" err="1">
                <a:latin typeface="Alegreya Sans Medium" panose="00000600000000000000" pitchFamily="50" charset="0"/>
              </a:rPr>
              <a:t>klring</a:t>
            </a:r>
            <a:r>
              <a:rPr lang="sv-SE" b="0" dirty="0">
                <a:latin typeface="Alegreya Sans Medium" panose="00000600000000000000" pitchFamily="50" charset="0"/>
              </a:rPr>
              <a:t> alla hav han far och far,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tjohej </a:t>
            </a:r>
            <a:r>
              <a:rPr lang="sv-SE" b="0" dirty="0" err="1">
                <a:latin typeface="Alegreya Sans Medium" panose="00000600000000000000" pitchFamily="50" charset="0"/>
              </a:rPr>
              <a:t>hadelittan</a:t>
            </a:r>
            <a:r>
              <a:rPr lang="sv-SE" b="0" dirty="0">
                <a:latin typeface="Alegreya Sans Medium" panose="00000600000000000000" pitchFamily="50" charset="0"/>
              </a:rPr>
              <a:t> lej.</a:t>
            </a:r>
          </a:p>
          <a:p>
            <a:pPr marL="0" indent="0">
              <a:buNone/>
            </a:pP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Sjörövaryrket </a:t>
            </a:r>
            <a:r>
              <a:rPr lang="sv-SE" b="0" dirty="0" err="1">
                <a:latin typeface="Alegreya Sans Medium" panose="00000600000000000000" pitchFamily="50" charset="0"/>
              </a:rPr>
              <a:t>passar’n</a:t>
            </a:r>
            <a:r>
              <a:rPr lang="sv-SE" b="0" dirty="0">
                <a:latin typeface="Alegreya Sans Medium" panose="00000600000000000000" pitchFamily="50" charset="0"/>
              </a:rPr>
              <a:t> bra.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Det är bara att röva och ta,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det, sa </a:t>
            </a:r>
            <a:r>
              <a:rPr lang="sv-SE" b="0" dirty="0" err="1">
                <a:latin typeface="Alegreya Sans Medium" panose="00000600000000000000" pitchFamily="50" charset="0"/>
              </a:rPr>
              <a:t>Fabbe</a:t>
            </a:r>
            <a:r>
              <a:rPr lang="sv-SE" b="0" dirty="0">
                <a:latin typeface="Alegreya Sans Medium" panose="00000600000000000000" pitchFamily="50" charset="0"/>
              </a:rPr>
              <a:t>, gillar jag,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tjohej </a:t>
            </a:r>
            <a:r>
              <a:rPr lang="sv-SE" b="0" dirty="0" err="1">
                <a:latin typeface="Alegreya Sans Medium" panose="00000600000000000000" pitchFamily="50" charset="0"/>
              </a:rPr>
              <a:t>hadelittan</a:t>
            </a:r>
            <a:r>
              <a:rPr lang="sv-SE" b="0" dirty="0">
                <a:latin typeface="Alegreya Sans Medium" panose="00000600000000000000" pitchFamily="50" charset="0"/>
              </a:rPr>
              <a:t> lej.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då..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vad står på?</a:t>
            </a:r>
          </a:p>
          <a:p>
            <a:pPr marL="0" indent="0">
              <a:buNone/>
            </a:pPr>
            <a:r>
              <a:rPr lang="sv-SE" b="0" dirty="0" err="1">
                <a:latin typeface="Alegreya Sans Medium" panose="00000600000000000000" pitchFamily="50" charset="0"/>
              </a:rPr>
              <a:t>Fabbe</a:t>
            </a:r>
            <a:r>
              <a:rPr lang="sv-SE" b="0" dirty="0">
                <a:latin typeface="Alegreya Sans Medium" panose="00000600000000000000" pitchFamily="50" charset="0"/>
              </a:rPr>
              <a:t> blir plötsligt blek och grå!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Oj då!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Vad står på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oj, oj, oj, oj, oj, oj, oj...!</a:t>
            </a:r>
          </a:p>
          <a:p>
            <a:pPr marL="0" indent="0">
              <a:buNone/>
            </a:pP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Sjörövar-</a:t>
            </a:r>
            <a:r>
              <a:rPr lang="sv-SE" b="0" dirty="0" err="1">
                <a:latin typeface="Alegreya Sans Medium" panose="00000600000000000000" pitchFamily="50" charset="0"/>
              </a:rPr>
              <a:t>Fabbe</a:t>
            </a:r>
            <a:r>
              <a:rPr lang="sv-SE" b="0" dirty="0">
                <a:latin typeface="Alegreya Sans Medium" panose="00000600000000000000" pitchFamily="50" charset="0"/>
              </a:rPr>
              <a:t>, farfars far,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är minsann en sjusärdeles karl,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han blir sjösjuk alla dar,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tjohej </a:t>
            </a:r>
            <a:r>
              <a:rPr lang="sv-SE" b="0" dirty="0" err="1">
                <a:latin typeface="Alegreya Sans Medium" panose="00000600000000000000" pitchFamily="50" charset="0"/>
              </a:rPr>
              <a:t>hadelittan</a:t>
            </a:r>
            <a:r>
              <a:rPr lang="sv-SE" b="0" dirty="0">
                <a:latin typeface="Alegreya Sans Medium" panose="00000600000000000000" pitchFamily="50" charset="0"/>
              </a:rPr>
              <a:t> lej.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7861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70"/>
            <a:ext cx="3886200" cy="32635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Stormen ryter och åskan går,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havet brusar och </a:t>
            </a:r>
            <a:r>
              <a:rPr lang="sv-SE" b="0" dirty="0" err="1">
                <a:latin typeface="Alegreya Sans Medium" panose="00000600000000000000" pitchFamily="50" charset="0"/>
              </a:rPr>
              <a:t>seglena</a:t>
            </a:r>
            <a:r>
              <a:rPr lang="sv-SE" b="0" dirty="0">
                <a:latin typeface="Alegreya Sans Medium" panose="00000600000000000000" pitchFamily="50" charset="0"/>
              </a:rPr>
              <a:t> slår,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ner i kajutan </a:t>
            </a:r>
            <a:r>
              <a:rPr lang="sv-SE" b="0" dirty="0" err="1">
                <a:latin typeface="Alegreya Sans Medium" panose="00000600000000000000" pitchFamily="50" charset="0"/>
              </a:rPr>
              <a:t>Fabbe</a:t>
            </a:r>
            <a:r>
              <a:rPr lang="sv-SE" b="0" dirty="0">
                <a:latin typeface="Alegreya Sans Medium" panose="00000600000000000000" pitchFamily="50" charset="0"/>
              </a:rPr>
              <a:t> går,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tjohej </a:t>
            </a:r>
            <a:r>
              <a:rPr lang="sv-SE" b="0" dirty="0" err="1">
                <a:latin typeface="Alegreya Sans Medium" panose="00000600000000000000" pitchFamily="50" charset="0"/>
              </a:rPr>
              <a:t>hadelittan</a:t>
            </a:r>
            <a:r>
              <a:rPr lang="sv-SE" b="0" dirty="0">
                <a:latin typeface="Alegreya Sans Medium" panose="00000600000000000000" pitchFamily="50" charset="0"/>
              </a:rPr>
              <a:t> lej.</a:t>
            </a:r>
          </a:p>
          <a:p>
            <a:pPr marL="0" indent="0">
              <a:buNone/>
            </a:pP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Kräks och svär och mår inte bra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Bättre väder det vill jag nog ha,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annars, sa </a:t>
            </a:r>
            <a:r>
              <a:rPr lang="sv-SE" b="0" dirty="0" err="1">
                <a:latin typeface="Alegreya Sans Medium" panose="00000600000000000000" pitchFamily="50" charset="0"/>
              </a:rPr>
              <a:t>Fabbe</a:t>
            </a:r>
            <a:r>
              <a:rPr lang="sv-SE" b="0" dirty="0">
                <a:latin typeface="Alegreya Sans Medium" panose="00000600000000000000" pitchFamily="50" charset="0"/>
              </a:rPr>
              <a:t>, slutar jag,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tjohej </a:t>
            </a:r>
            <a:r>
              <a:rPr lang="sv-SE" b="0" dirty="0" err="1">
                <a:latin typeface="Alegreya Sans Medium" panose="00000600000000000000" pitchFamily="50" charset="0"/>
              </a:rPr>
              <a:t>hadelittan</a:t>
            </a:r>
            <a:r>
              <a:rPr lang="sv-SE" b="0" dirty="0">
                <a:latin typeface="Alegreya Sans Medium" panose="00000600000000000000" pitchFamily="50" charset="0"/>
              </a:rPr>
              <a:t> lej.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då...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vad står på?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oj, oj, oj, oj, oj, oj, oj...!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Det är nåt ingen mänska förstår,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varför alltid illa jag mår,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bara båten guppar och går,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tjohej </a:t>
            </a:r>
            <a:r>
              <a:rPr lang="sv-SE" b="0" dirty="0" err="1">
                <a:latin typeface="Alegreya Sans Medium" panose="00000600000000000000" pitchFamily="50" charset="0"/>
              </a:rPr>
              <a:t>hadelittan</a:t>
            </a:r>
            <a:r>
              <a:rPr lang="sv-SE" b="0" dirty="0">
                <a:latin typeface="Alegreya Sans Medium" panose="00000600000000000000" pitchFamily="50" charset="0"/>
              </a:rPr>
              <a:t> lej.</a:t>
            </a:r>
          </a:p>
          <a:p>
            <a:pPr marL="0" indent="0">
              <a:buNone/>
            </a:pP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Sjörövar-</a:t>
            </a:r>
            <a:r>
              <a:rPr lang="sv-SE" b="0" dirty="0" err="1">
                <a:latin typeface="Alegreya Sans Medium" panose="00000600000000000000" pitchFamily="50" charset="0"/>
              </a:rPr>
              <a:t>Fabbe</a:t>
            </a:r>
            <a:r>
              <a:rPr lang="sv-SE" b="0" dirty="0">
                <a:latin typeface="Alegreya Sans Medium" panose="00000600000000000000" pitchFamily="50" charset="0"/>
              </a:rPr>
              <a:t> farfars far,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är minsann en </a:t>
            </a:r>
            <a:r>
              <a:rPr lang="sv-SE" b="0" dirty="0" err="1">
                <a:latin typeface="Alegreya Sans Medium" panose="00000600000000000000" pitchFamily="50" charset="0"/>
              </a:rPr>
              <a:t>sjusärdles</a:t>
            </a:r>
            <a:r>
              <a:rPr lang="sv-SE" b="0" dirty="0">
                <a:latin typeface="Alegreya Sans Medium" panose="00000600000000000000" pitchFamily="50" charset="0"/>
              </a:rPr>
              <a:t> karl,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han blir sjösjuk alla dar,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tjohej </a:t>
            </a:r>
            <a:r>
              <a:rPr lang="sv-SE" b="0" dirty="0" err="1">
                <a:latin typeface="Alegreya Sans Medium" panose="00000600000000000000" pitchFamily="50" charset="0"/>
              </a:rPr>
              <a:t>hadelittan</a:t>
            </a:r>
            <a:r>
              <a:rPr lang="sv-SE" b="0" dirty="0">
                <a:latin typeface="Alegreya Sans Medium" panose="00000600000000000000" pitchFamily="50" charset="0"/>
              </a:rPr>
              <a:t> lej.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173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70"/>
            <a:ext cx="3886200" cy="3263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dirty="0"/>
              <a:t>YLLE</a:t>
            </a:r>
          </a:p>
          <a:p>
            <a:pPr marL="0" indent="0">
              <a:buNone/>
            </a:pPr>
            <a:r>
              <a:rPr lang="sv-SE" dirty="0"/>
              <a:t>G </a:t>
            </a:r>
            <a:r>
              <a:rPr lang="sv-SE" b="0" dirty="0">
                <a:latin typeface="Alegreya Sans Medium" panose="00000600000000000000" pitchFamily="50" charset="0"/>
              </a:rPr>
              <a:t>Jag är ett litet ylle,</a:t>
            </a:r>
          </a:p>
          <a:p>
            <a:pPr marL="0" indent="0">
              <a:buNone/>
            </a:pP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bombombom</a:t>
            </a: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Med världens minsta nylle,</a:t>
            </a:r>
          </a:p>
          <a:p>
            <a:pPr marL="0" indent="0">
              <a:buNone/>
            </a:pP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bombombom</a:t>
            </a: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leker i min ylle grop, och </a:t>
            </a:r>
            <a:r>
              <a:rPr lang="sv-SE" b="0" dirty="0" err="1">
                <a:latin typeface="Alegreya Sans Medium" panose="00000600000000000000" pitchFamily="50" charset="0"/>
              </a:rPr>
              <a:t>yllar</a:t>
            </a:r>
            <a:r>
              <a:rPr lang="sv-SE" b="0" dirty="0">
                <a:latin typeface="Alegreya Sans Medium" panose="00000600000000000000" pitchFamily="50" charset="0"/>
              </a:rPr>
              <a:t> glada </a:t>
            </a:r>
            <a:r>
              <a:rPr lang="sv-SE" b="0" dirty="0" err="1">
                <a:latin typeface="Alegreya Sans Medium" panose="00000600000000000000" pitchFamily="50" charset="0"/>
              </a:rPr>
              <a:t>yllerop</a:t>
            </a:r>
            <a:r>
              <a:rPr lang="sv-SE" b="0" dirty="0">
                <a:latin typeface="Alegreya Sans Medium" panose="00000600000000000000" pitchFamily="50" charset="0"/>
              </a:rPr>
              <a:t>: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Ylle, ylle, ylle på er allihop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är så </a:t>
            </a:r>
            <a:r>
              <a:rPr lang="sv-SE" b="0" dirty="0" err="1">
                <a:latin typeface="Alegreya Sans Medium" panose="00000600000000000000" pitchFamily="50" charset="0"/>
              </a:rPr>
              <a:t>yllans</a:t>
            </a:r>
            <a:r>
              <a:rPr lang="sv-SE" b="0" dirty="0">
                <a:latin typeface="Alegreya Sans Medium" panose="00000600000000000000" pitchFamily="50" charset="0"/>
              </a:rPr>
              <a:t> liten,</a:t>
            </a:r>
          </a:p>
          <a:p>
            <a:pPr marL="0" indent="0">
              <a:buNone/>
            </a:pP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bombombom</a:t>
            </a: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Fast inte i aptiten,</a:t>
            </a:r>
          </a:p>
          <a:p>
            <a:pPr marL="0" indent="0">
              <a:buNone/>
            </a:pP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bombombom</a:t>
            </a: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käkar en massa yllegarn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ett och annat ylleflarn.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Ylle, ylle, ylle på er ylle barn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8724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70"/>
            <a:ext cx="3886200" cy="3263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Jag bor här i mitt bystan,</a:t>
            </a:r>
          </a:p>
          <a:p>
            <a:pPr marL="0" indent="0">
              <a:buNone/>
            </a:pPr>
            <a:r>
              <a:rPr lang="sv-SE" dirty="0" err="1">
                <a:latin typeface="Alegreya Sans Medium" panose="00000600000000000000" pitchFamily="50" charset="0"/>
              </a:rPr>
              <a:t>bomchika</a:t>
            </a:r>
            <a:r>
              <a:rPr lang="sv-SE" dirty="0">
                <a:latin typeface="Alegreya Sans Medium" panose="00000600000000000000" pitchFamily="50" charset="0"/>
              </a:rPr>
              <a:t>, </a:t>
            </a:r>
            <a:r>
              <a:rPr lang="sv-SE" dirty="0" err="1">
                <a:latin typeface="Alegreya Sans Medium" panose="00000600000000000000" pitchFamily="50" charset="0"/>
              </a:rPr>
              <a:t>bomchika</a:t>
            </a:r>
            <a:r>
              <a:rPr lang="sv-SE" dirty="0">
                <a:latin typeface="Alegreya Sans Medium" panose="00000600000000000000" pitchFamily="50" charset="0"/>
              </a:rPr>
              <a:t>, </a:t>
            </a:r>
            <a:r>
              <a:rPr lang="sv-SE" dirty="0" err="1">
                <a:latin typeface="Alegreya Sans Medium" panose="00000600000000000000" pitchFamily="50" charset="0"/>
              </a:rPr>
              <a:t>bombombom</a:t>
            </a:r>
            <a:endParaRPr lang="sv-SE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Ibland alla yllenystan,</a:t>
            </a:r>
          </a:p>
          <a:p>
            <a:pPr marL="0" indent="0">
              <a:buNone/>
            </a:pPr>
            <a:r>
              <a:rPr lang="sv-SE" dirty="0" err="1">
                <a:latin typeface="Alegreya Sans Medium" panose="00000600000000000000" pitchFamily="50" charset="0"/>
              </a:rPr>
              <a:t>bomchika</a:t>
            </a:r>
            <a:r>
              <a:rPr lang="sv-SE" dirty="0">
                <a:latin typeface="Alegreya Sans Medium" panose="00000600000000000000" pitchFamily="50" charset="0"/>
              </a:rPr>
              <a:t>, </a:t>
            </a:r>
            <a:r>
              <a:rPr lang="sv-SE" dirty="0" err="1">
                <a:latin typeface="Alegreya Sans Medium" panose="00000600000000000000" pitchFamily="50" charset="0"/>
              </a:rPr>
              <a:t>bomchika</a:t>
            </a:r>
            <a:r>
              <a:rPr lang="sv-SE" dirty="0">
                <a:latin typeface="Alegreya Sans Medium" panose="00000600000000000000" pitchFamily="50" charset="0"/>
              </a:rPr>
              <a:t>, </a:t>
            </a:r>
            <a:r>
              <a:rPr lang="sv-SE" dirty="0" err="1">
                <a:latin typeface="Alegreya Sans Medium" panose="00000600000000000000" pitchFamily="50" charset="0"/>
              </a:rPr>
              <a:t>bombombom</a:t>
            </a:r>
            <a:endParaRPr lang="sv-SE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Här kryllar det av </a:t>
            </a:r>
            <a:r>
              <a:rPr lang="sv-SE" dirty="0" err="1">
                <a:latin typeface="Alegreya Sans Medium" panose="00000600000000000000" pitchFamily="50" charset="0"/>
              </a:rPr>
              <a:t>kryllingar</a:t>
            </a:r>
            <a:endParaRPr lang="sv-SE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och alla deras bryllingar.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Ylle, ylle, ylle på er </a:t>
            </a:r>
            <a:r>
              <a:rPr lang="sv-SE" dirty="0" err="1">
                <a:latin typeface="Alegreya Sans Medium" panose="00000600000000000000" pitchFamily="50" charset="0"/>
              </a:rPr>
              <a:t>kryllingar</a:t>
            </a:r>
            <a:r>
              <a:rPr lang="sv-SE" dirty="0">
                <a:latin typeface="Alegreya Sans Medium" panose="00000600000000000000" pitchFamily="50" charset="0"/>
              </a:rPr>
              <a:t>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Nu kryper jag </a:t>
            </a:r>
            <a:r>
              <a:rPr lang="sv-SE" b="0" dirty="0" err="1">
                <a:latin typeface="Alegreya Sans Medium" panose="00000600000000000000" pitchFamily="50" charset="0"/>
              </a:rPr>
              <a:t>isängen</a:t>
            </a:r>
            <a:r>
              <a:rPr lang="sv-SE" b="0" dirty="0">
                <a:latin typeface="Alegreya Sans Medium" panose="00000600000000000000" pitchFamily="50" charset="0"/>
              </a:rPr>
              <a:t>,</a:t>
            </a:r>
          </a:p>
          <a:p>
            <a:pPr marL="0" indent="0">
              <a:buNone/>
            </a:pP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bombombom</a:t>
            </a: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på mjuka ylleängen,</a:t>
            </a:r>
          </a:p>
          <a:p>
            <a:pPr marL="0" indent="0">
              <a:buNone/>
            </a:pP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bomchika</a:t>
            </a:r>
            <a:r>
              <a:rPr lang="sv-SE" b="0" dirty="0">
                <a:latin typeface="Alegreya Sans Medium" panose="00000600000000000000" pitchFamily="50" charset="0"/>
              </a:rPr>
              <a:t>, </a:t>
            </a:r>
            <a:r>
              <a:rPr lang="sv-SE" b="0" dirty="0" err="1">
                <a:latin typeface="Alegreya Sans Medium" panose="00000600000000000000" pitchFamily="50" charset="0"/>
              </a:rPr>
              <a:t>bombombom</a:t>
            </a: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En sömnig yllekrumelur, bör ofta ta en </a:t>
            </a:r>
            <a:r>
              <a:rPr lang="sv-SE" b="0" dirty="0" err="1">
                <a:latin typeface="Alegreya Sans Medium" panose="00000600000000000000" pitchFamily="50" charset="0"/>
              </a:rPr>
              <a:t>yllelur</a:t>
            </a:r>
            <a:r>
              <a:rPr lang="sv-SE" b="0" dirty="0">
                <a:latin typeface="Alegreya Sans Medium" panose="00000600000000000000" pitchFamily="50" charset="0"/>
              </a:rPr>
              <a:t>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Ylle, ylle, ylle på er ylledjur.</a:t>
            </a:r>
            <a:endParaRPr lang="sv-SE" dirty="0">
              <a:latin typeface="Alegreya Sans Medium" panose="00000600000000000000" pitchFamily="50" charset="0"/>
            </a:endParaRP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2017-05-11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3BAD-10D5-D644-8DA7-3796439D5F35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5848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8FE41F34-975E-4370-8AB9-F389613A9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33814" y="225425"/>
            <a:ext cx="6081623" cy="4692650"/>
          </a:xfrm>
        </p:spPr>
      </p:pic>
    </p:spTree>
    <p:extLst>
      <p:ext uri="{BB962C8B-B14F-4D97-AF65-F5344CB8AC3E}">
        <p14:creationId xmlns:p14="http://schemas.microsoft.com/office/powerpoint/2010/main" val="435304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AI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medelhavet sardiner simmar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Men i mitt hjärta, där simmar du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In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Middle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Ocean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sardines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are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swimming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But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in my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heart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are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swimming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you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I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Medelhavski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sardinski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simski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Apuskiduski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apuskidu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Men i mitt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hjärtski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där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simski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duski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Apuskiduski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apuskidu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I Norske havet små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torsker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svömmer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Men i min blodpump, där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plasker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du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apu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853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Hänger öronen på dig ned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Hänger öronen på dig ned (Vifta till höger och vänster)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kan du ta dem och vifta med (Vifta till höger och vänster)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kan du knyta en rosett (Knyt en låtsasrosett runt halsen)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kan du slå en knut så lätt (Knyt en knut luften)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kan du ta dem på axeln så här (Släng upp dem på axeln)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som en käck soldat med gevär (Marschera)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hänger öronen på dig ned (Dra nedåt)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Näsan, kinderna, brösten, snoppen</a:t>
            </a:r>
          </a:p>
        </p:txBody>
      </p:sp>
    </p:spTree>
    <p:extLst>
      <p:ext uri="{BB962C8B-B14F-4D97-AF65-F5344CB8AC3E}">
        <p14:creationId xmlns:p14="http://schemas.microsoft.com/office/powerpoint/2010/main" val="301120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69"/>
            <a:ext cx="3834446" cy="402922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dirty="0"/>
              <a:t>Idas sommarvisa</a:t>
            </a:r>
          </a:p>
          <a:p>
            <a:pPr marL="0" indent="0">
              <a:buNone/>
            </a:pPr>
            <a:r>
              <a:rPr lang="sv-SE" dirty="0"/>
              <a:t>G (C)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Du skall inte tro det blir sommar, ifall inte nån sätter fart.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På sommarn och gör lite somrigt, då kommer blommorna snart.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gör så att blommorna blommar, jag gör hela kohagen grön.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nu så har sommaren kommit, för jag har just tagit bort snön.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gör mycket vatten i bäcken, så där så det hoppar och far.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gör mycket svalor som flyger, och myggor som svalorna tar.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gör löven nya på träden, och små fågelbon här och där.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gör himlen vacker om kvällen, för jag gör den alldeles skär.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32635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smultron det gör jag åt barnen, för det tycker jag dom kan få.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andra små roliga saker, som passar när </a:t>
            </a:r>
            <a:r>
              <a:rPr lang="sv-SE" b="0" dirty="0" err="1">
                <a:latin typeface="Alegreya Sans Medium" panose="00000600000000000000" pitchFamily="50" charset="0"/>
              </a:rPr>
              <a:t>barna</a:t>
            </a:r>
            <a:r>
              <a:rPr lang="sv-SE" b="0" dirty="0">
                <a:latin typeface="Alegreya Sans Medium" panose="00000600000000000000" pitchFamily="50" charset="0"/>
              </a:rPr>
              <a:t> är små.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jag gör så roliga ställen, där </a:t>
            </a:r>
            <a:r>
              <a:rPr lang="sv-SE" b="0" dirty="0" err="1">
                <a:latin typeface="Alegreya Sans Medium" panose="00000600000000000000" pitchFamily="50" charset="0"/>
              </a:rPr>
              <a:t>barna</a:t>
            </a:r>
            <a:r>
              <a:rPr lang="sv-SE" b="0" dirty="0">
                <a:latin typeface="Alegreya Sans Medium" panose="00000600000000000000" pitchFamily="50" charset="0"/>
              </a:rPr>
              <a:t> kan springa omkring.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Då blir </a:t>
            </a:r>
            <a:r>
              <a:rPr lang="sv-SE" b="0" dirty="0" err="1">
                <a:latin typeface="Alegreya Sans Medium" panose="00000600000000000000" pitchFamily="50" charset="0"/>
              </a:rPr>
              <a:t>barna</a:t>
            </a:r>
            <a:r>
              <a:rPr lang="sv-SE" b="0" dirty="0">
                <a:latin typeface="Alegreya Sans Medium" panose="00000600000000000000" pitchFamily="50" charset="0"/>
              </a:rPr>
              <a:t> fulla med sommar, och benen blir fulla med spring.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28077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Huvud , axlar 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knän och tår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Vidrör de kroppsdelar som nämns.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Om man hoppar jämfota blir leken fartigare.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Huvud, axlar, knän och tår, knän och tår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Huvud, axlar, knän och tår, knän och tår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ögon, öron, kinden klappen får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Huvud, axlar, knän och tår</a:t>
            </a:r>
          </a:p>
        </p:txBody>
      </p:sp>
    </p:spTree>
    <p:extLst>
      <p:ext uri="{BB962C8B-B14F-4D97-AF65-F5344CB8AC3E}">
        <p14:creationId xmlns:p14="http://schemas.microsoft.com/office/powerpoint/2010/main" val="1763369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1800" dirty="0">
                <a:latin typeface="Alegreya Sans Medium" charset="0"/>
                <a:ea typeface="Alegreya Sans Medium" charset="0"/>
                <a:cs typeface="Alegreya Sans Medium" charset="0"/>
              </a:rPr>
              <a:t>Om du börjar att gnola en visa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Om du börjar att gnola en visa,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ska du se att du strax får en vän.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Som vill sjunga med dig,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länge dröjer det ej,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förrn det kommit ännu en.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så blir man en växande skara,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man känner sig lycklig och rik,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man önskar att alltid få vara just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däääär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Det finns sång och, musik.</a:t>
            </a:r>
          </a:p>
        </p:txBody>
      </p:sp>
    </p:spTree>
    <p:extLst>
      <p:ext uri="{BB962C8B-B14F-4D97-AF65-F5344CB8AC3E}">
        <p14:creationId xmlns:p14="http://schemas.microsoft.com/office/powerpoint/2010/main" val="18791266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69"/>
            <a:ext cx="3834446" cy="40292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v-SE" dirty="0"/>
              <a:t>Hej Sofia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Hej Sofia! Här kommer jag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Du ska få se att jag mår bra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Jag tar ett flyg till Italien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För du och jag skall ses igen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Jag sätter mig på första bästa plan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För Hej Sofia Hej! Här kommer jag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För jag sa: Hej Sofia!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Hej! Här kommer jag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För jag sa: Hej Sofia!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Jag kommer nu idag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För jag sa: Hej (hej) Sofia!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Jag sitter på ett plan</a:t>
            </a:r>
          </a:p>
          <a:p>
            <a:pPr marL="0" indent="0">
              <a:buNone/>
            </a:pPr>
            <a:r>
              <a:rPr lang="sv-SE" dirty="0">
                <a:latin typeface="Alegreya Sans Medium" panose="00000600000000000000" pitchFamily="50" charset="0"/>
              </a:rPr>
              <a:t>För jag kommer till Italien idag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70"/>
            <a:ext cx="3886200" cy="40292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Tänker du på mig ibland?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Hur vi lekte på en strand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Solen sken det var så varmt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Glassen smälte i min hand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Semestern den tog slut jag åkte hem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jag saknar dig vill träffa dig igen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sa: Hej Sofia!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Hej! Här kommer jag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sa: Hej Sofia!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kommer nu idag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sa: Hej (hej) Sofia!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sitter på ett plan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kommer till Italien idag</a:t>
            </a:r>
            <a:endParaRPr lang="sv-SE" dirty="0">
              <a:latin typeface="Alegreya Sans 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343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69"/>
            <a:ext cx="3834446" cy="40292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tänker på dig varje dag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undrar hur du mår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Dina bruna ögon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ditt mörka långa hår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längtar efter dig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Vill du bli min tjej?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sa: Hej (hej) Sofia!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Hej! Här kommer jag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sa: Hej (hej) Sofia!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kommer nu idag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69"/>
            <a:ext cx="4027466" cy="36274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Hej Sofia!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sitter på ett plan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sa: Hej (hej) Sofia!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kommer nu idag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sa: Hej (hej) Sofia!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sitter på ett plan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jag kommer till Italien idag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Ja, jag kommer till Italien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kommer till Italien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kommer till Italien idag!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37954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0EEB4E-440B-4373-87DD-ED70EAB34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621" y="0"/>
            <a:ext cx="6830953" cy="994172"/>
          </a:xfrm>
        </p:spPr>
        <p:txBody>
          <a:bodyPr/>
          <a:lstStyle/>
          <a:p>
            <a:pPr algn="ctr"/>
            <a:r>
              <a:rPr lang="sv-SE" sz="3600" b="0" dirty="0" err="1">
                <a:latin typeface="Alegreya Sans Medium" charset="0"/>
                <a:ea typeface="Alegreya Sans Medium" charset="0"/>
                <a:cs typeface="Alegreya Sans Medium" charset="0"/>
              </a:rPr>
              <a:t>Igelkottaskinnet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54764" y="452361"/>
            <a:ext cx="3886200" cy="32635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sv-SE" sz="16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Och gubben han sade till gumman sin</a:t>
            </a: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ta och sätt en lapp ut byxan min.</a:t>
            </a: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uti </a:t>
            </a:r>
            <a:r>
              <a:rPr lang="sv-SE" sz="16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, uti </a:t>
            </a:r>
            <a:r>
              <a:rPr lang="sv-SE" sz="16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endParaRPr lang="sv-SE" sz="16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allt uti byxorna i </a:t>
            </a:r>
            <a:r>
              <a:rPr lang="sv-SE" sz="16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endParaRPr lang="sv-SE" sz="16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Och gumman hon tog sig ett </a:t>
            </a:r>
            <a:r>
              <a:rPr lang="sv-SE" sz="1600" b="0" dirty="0" err="1">
                <a:latin typeface="Alegreya Sans Medium" charset="0"/>
                <a:ea typeface="Alegreya Sans Medium" charset="0"/>
                <a:cs typeface="Alegreya Sans Medium" charset="0"/>
              </a:rPr>
              <a:t>igelkottaskinn</a:t>
            </a:r>
            <a:endParaRPr lang="sv-SE" sz="16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och alla vassa taggarna vände hon in</a:t>
            </a: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uti </a:t>
            </a:r>
            <a:r>
              <a:rPr lang="sv-SE" sz="16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...</a:t>
            </a: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Och gubben han hoppa, han skrek och han svor</a:t>
            </a: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jag tror själva fan ut byxorna for</a:t>
            </a: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uti </a:t>
            </a:r>
            <a:r>
              <a:rPr lang="sv-SE" sz="16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...</a:t>
            </a: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Och gubben han sade till gumman sin</a:t>
            </a:r>
          </a:p>
          <a:p>
            <a:pPr marL="0" indent="0" algn="ctr">
              <a:buNone/>
            </a:pPr>
            <a:r>
              <a:rPr lang="sv-SE" sz="1600" b="0" dirty="0">
                <a:latin typeface="Alegreya Sans Medium" charset="0"/>
                <a:ea typeface="Alegreya Sans Medium" charset="0"/>
                <a:cs typeface="Alegreya Sans Medium" charset="0"/>
              </a:rPr>
              <a:t>varför har du vänt alla taggarna in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65B7C51-F003-49E0-B5AD-06B55896D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814283"/>
            <a:ext cx="3886200" cy="381844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uti </a:t>
            </a:r>
            <a:r>
              <a:rPr lang="sv-SE" sz="29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...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Jo, därför att du är så lat ditt skräll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du sitter och drar dig från morron till kväll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uti </a:t>
            </a:r>
            <a:r>
              <a:rPr lang="sv-SE" sz="29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...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Och gubben han tog sina byxor och gick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och sen ska ni veta vad kärringen fick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uti </a:t>
            </a:r>
            <a:r>
              <a:rPr lang="sv-SE" sz="29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...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Men då tog gumman ett </a:t>
            </a:r>
            <a:r>
              <a:rPr lang="sv-SE" sz="2900" b="0" dirty="0" err="1">
                <a:latin typeface="Alegreya Sans Medium" charset="0"/>
                <a:ea typeface="Alegreya Sans Medium" charset="0"/>
                <a:cs typeface="Alegreya Sans Medium" charset="0"/>
              </a:rPr>
              <a:t>ekorraskinn</a:t>
            </a:r>
            <a:endParaRPr lang="sv-SE" sz="29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de lenaste håren dom vände hon in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uti </a:t>
            </a:r>
            <a:r>
              <a:rPr lang="sv-SE" sz="29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...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Och då blev gubben så </a:t>
            </a:r>
            <a:r>
              <a:rPr lang="sv-SE" sz="2900" b="0" dirty="0" err="1">
                <a:latin typeface="Alegreya Sans Medium" charset="0"/>
                <a:ea typeface="Alegreya Sans Medium" charset="0"/>
                <a:cs typeface="Alegreya Sans Medium" charset="0"/>
              </a:rPr>
              <a:t>gla</a:t>
            </a: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 i sitt sinn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han krama och pussade kärringen sin</a:t>
            </a:r>
          </a:p>
          <a:p>
            <a:pPr marL="0" indent="0" algn="ctr">
              <a:buNone/>
            </a:pP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uti </a:t>
            </a:r>
            <a:r>
              <a:rPr lang="sv-SE" sz="2900" b="0" dirty="0" err="1">
                <a:latin typeface="Alegreya Sans Medium" charset="0"/>
                <a:ea typeface="Alegreya Sans Medium" charset="0"/>
                <a:cs typeface="Alegreya Sans Medium" charset="0"/>
              </a:rPr>
              <a:t>ändanom</a:t>
            </a:r>
            <a:r>
              <a:rPr lang="sv-SE" sz="2900" b="0" dirty="0">
                <a:latin typeface="Alegreya Sans Medium" charset="0"/>
                <a:ea typeface="Alegreya Sans Medium" charset="0"/>
                <a:cs typeface="Alegreya Sans Medium" charset="0"/>
              </a:rPr>
              <a:t>...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39018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69"/>
            <a:ext cx="3834446" cy="40292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/>
              <a:t>VAR NÖJD MED ALLT...</a:t>
            </a:r>
          </a:p>
          <a:p>
            <a:pPr marL="0" indent="0">
              <a:buNone/>
            </a:pPr>
            <a:r>
              <a:rPr lang="sv-SE" dirty="0"/>
              <a:t>G </a:t>
            </a:r>
            <a:r>
              <a:rPr lang="sv-SE" b="0" dirty="0">
                <a:latin typeface="Alegreya Sans Medium" panose="00000600000000000000" pitchFamily="50" charset="0"/>
              </a:rPr>
              <a:t>Var nöjd med allt som livet ger,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allting som du kring dig ser.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Glöm bort bekymmer sorger och besvär.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 glad och nöjd för vet du vad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en björntjänst gör ju ingen glad.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 nöjd med livet som vi lever här.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69"/>
            <a:ext cx="4027466" cy="36274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Vart hän jag en strövar, vart hän jag en går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står djungel och snår kring mina spår.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Jag älskar bin och deras bon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för honung är ju min passion.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vill du av myror få munnen full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så ta en titt under sten och mull.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-Och kanske smaka på dom?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-Äta myror!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</a:t>
            </a:r>
            <a:r>
              <a:rPr lang="sv-SE" b="0" dirty="0" err="1">
                <a:latin typeface="Alegreya Sans Medium" panose="00000600000000000000" pitchFamily="50" charset="0"/>
              </a:rPr>
              <a:t>Ha,ha</a:t>
            </a:r>
            <a:r>
              <a:rPr lang="sv-SE" b="0" dirty="0">
                <a:latin typeface="Alegreya Sans Medium" panose="00000600000000000000" pitchFamily="50" charset="0"/>
              </a:rPr>
              <a:t> , det är världens käk,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kittlar </a:t>
            </a:r>
            <a:r>
              <a:rPr lang="sv-SE" b="0" dirty="0" err="1">
                <a:latin typeface="Alegreya Sans Medium" panose="00000600000000000000" pitchFamily="50" charset="0"/>
              </a:rPr>
              <a:t>dödsskönt</a:t>
            </a:r>
            <a:r>
              <a:rPr lang="sv-SE" b="0" dirty="0">
                <a:latin typeface="Alegreya Sans Medium" panose="00000600000000000000" pitchFamily="50" charset="0"/>
              </a:rPr>
              <a:t> i kistan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-Mowgli! Se upp! (BOM!)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5930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69"/>
            <a:ext cx="3834446" cy="40292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 nöjd med allt du ser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allt vad livet ger!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-Men när?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Allt livet ger!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 nöjd med allt som livet ger,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allting som du kring dig ser.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Glöm bort bekymmer sorger och besvär.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 glad och nöjd för vet du vad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en björntjänst gör ju ingen glad.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 nöjd med livet som vi lever här.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69"/>
            <a:ext cx="4027466" cy="36274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Om frukter dig lockar, bananer och bär.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Se till att du plockar dem utan besvär.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Vill du plocka frukter av bästa klass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så använd din höger och vänster tass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klorna dom ska du dra in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så fort du ska ta dig en fin apelsin.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-Hoppas att du har förstått!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-O ja! Tack </a:t>
            </a:r>
            <a:r>
              <a:rPr lang="sv-SE" b="0" dirty="0" err="1">
                <a:latin typeface="Alegreya Sans Medium" panose="00000600000000000000" pitchFamily="50" charset="0"/>
              </a:rPr>
              <a:t>Balou</a:t>
            </a:r>
            <a:r>
              <a:rPr lang="sv-SE" b="0" dirty="0">
                <a:latin typeface="Alegreya Sans Medium" panose="00000600000000000000" pitchFamily="50" charset="0"/>
              </a:rPr>
              <a:t>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Var nöjd med livet som vi alla lever här.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Bland träd och bär.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Vi lever här.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4967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Jag vill vara din Margareta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GI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ngen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vet, det jag vet, en hemlighet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Någon som jag tycker om har gjort mig het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Kan jag hjälpa att jag känner det så här?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den blick som jag fick, den sa mig allt.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Det jag vill, kan jag nog få, tusenfalt.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Å, nu börjar jag förstå att jag är kär.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Ref.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Jag vill vara din, Margareta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Bara vara din, ska Du veta.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Stå där vid din dörr, kär som aldrig förr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Men vågar inte ringa.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Pulsarna dom bränner så heta,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känner Du som jag, Margareta.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Blickarna Du gav, gav Du dom som svar eller ej?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jag går hem igen med din bukett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Det jag vill säga dig är inte lätt.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Kan inte hjälpa att jag känner det så här.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Ref. Jag vill vara din Margareta...</a:t>
            </a:r>
          </a:p>
        </p:txBody>
      </p:sp>
    </p:spTree>
    <p:extLst>
      <p:ext uri="{BB962C8B-B14F-4D97-AF65-F5344CB8AC3E}">
        <p14:creationId xmlns:p14="http://schemas.microsoft.com/office/powerpoint/2010/main" val="18337507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Lilla Olle i skogen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C Lilla Olle i skogen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mellan träden han vandrar (speja!)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då plötsligt så ser han (peka!)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en jättestor björn (håll ut armarna STOOORT)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åååååååååå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(Händerna uppåt)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Hålla-la-tji-hi å-hålla-la-tji-ho (Knäklapp, handklapp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tummarna över axlarna)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Sssch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ssch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ssch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(vifta hotfullt med ramarna)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Hålla-la-tji-hi å-hålla-la-tji-ho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Sssch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ssch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ssch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Hålla-la-tji-hi å-hålla-la-tji-ho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Hålla-la-tji-hi-å-ho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Sen träffar Olle på: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...en padda så stor (kväk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kväk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kväk)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...en jättelik hund (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voff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voff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voff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...en jättesnygg tjej (vissla 3 gånger)</a:t>
            </a:r>
          </a:p>
        </p:txBody>
      </p:sp>
    </p:spTree>
    <p:extLst>
      <p:ext uri="{BB962C8B-B14F-4D97-AF65-F5344CB8AC3E}">
        <p14:creationId xmlns:p14="http://schemas.microsoft.com/office/powerpoint/2010/main" val="4249523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373793"/>
            <a:ext cx="3834446" cy="402922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dirty="0"/>
              <a:t>Rövarvisa</a:t>
            </a:r>
          </a:p>
          <a:p>
            <a:pPr marL="0" indent="0">
              <a:buNone/>
            </a:pPr>
            <a:r>
              <a:rPr lang="sv-SE" dirty="0"/>
              <a:t>G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Nu drar vi ut på rövarstråt.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Ja, vi ska ut och röva.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bara sånt vi kommer åt,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sånt vi kan behöva.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Nu är det mörkt kring stad och land,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nu sover folk så gott de kan.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Då drar vi väg med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vår säck och vår spann.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Både Kasper och Jesper och Jonatan</a:t>
            </a:r>
            <a:r>
              <a:rPr lang="sv-SE" dirty="0"/>
              <a:t>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69"/>
            <a:ext cx="4027466" cy="362743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Vi drar till </a:t>
            </a:r>
            <a:r>
              <a:rPr lang="sv-SE" b="0" dirty="0" err="1">
                <a:latin typeface="Alegreya Sans Medium" panose="00000600000000000000" pitchFamily="50" charset="0"/>
              </a:rPr>
              <a:t>Kamomilla</a:t>
            </a:r>
            <a:r>
              <a:rPr lang="sv-SE" b="0" dirty="0">
                <a:latin typeface="Alegreya Sans Medium" panose="00000600000000000000" pitchFamily="50" charset="0"/>
              </a:rPr>
              <a:t> stad,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till bagerier och butiker.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Vi rövar bröd och marmelad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så ingen blir besviken.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Det händer väl att Jonatan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vill ha en polkagris ibland.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annars så tar vi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så lite vi kan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både Kasper och Jesper och Jonatan.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06080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69"/>
            <a:ext cx="3834446" cy="4029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Vi vet så väl vad vi skall ha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har så goda nerver.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Hos </a:t>
            </a:r>
            <a:r>
              <a:rPr lang="sv-SE" b="0" dirty="0" err="1">
                <a:latin typeface="Alegreya Sans Medium" panose="00000600000000000000" pitchFamily="50" charset="0"/>
              </a:rPr>
              <a:t>slaktarn</a:t>
            </a:r>
            <a:r>
              <a:rPr lang="sv-SE" b="0" dirty="0">
                <a:latin typeface="Alegreya Sans Medium" panose="00000600000000000000" pitchFamily="50" charset="0"/>
              </a:rPr>
              <a:t> tar vi </a:t>
            </a:r>
            <a:r>
              <a:rPr lang="sv-SE" b="0" dirty="0" err="1">
                <a:latin typeface="Alegreya Sans Medium" panose="00000600000000000000" pitchFamily="50" charset="0"/>
              </a:rPr>
              <a:t>lejonmat</a:t>
            </a:r>
            <a:endParaRPr lang="sv-SE" b="0" dirty="0">
              <a:latin typeface="Alegreya Sans Medium" panose="00000600000000000000" pitchFamily="50" charset="0"/>
            </a:endParaRP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fläsk och köttkonserver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oxfilé är gott minsann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prickig korv gå också an.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annars så tar vi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så lite vi kan,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både Kasper och Jesper och Jonatan.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69"/>
            <a:ext cx="4027466" cy="3627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Sen behöver vi också guld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tar det om vi kan det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sen när vi </a:t>
            </a:r>
            <a:r>
              <a:rPr lang="sv-SE" b="0" dirty="0" err="1">
                <a:latin typeface="Alegreya Sans Medium" panose="00000600000000000000" pitchFamily="50" charset="0"/>
              </a:rPr>
              <a:t>tatt</a:t>
            </a:r>
            <a:r>
              <a:rPr lang="sv-SE" b="0" dirty="0">
                <a:latin typeface="Alegreya Sans Medium" panose="00000600000000000000" pitchFamily="50" charset="0"/>
              </a:rPr>
              <a:t> säcken full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så drar vi hem till landet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då är vi hungriga minsann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mat vi lagar åt varann.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annars så gör vi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så lite vi kan,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både Kasper och Jesper och Jonatan.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01770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Gasflygmaskinen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(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mel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: i sommaren soliga…)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En gasflygmaskin en da’ uppfann jag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med den upp i rymden försvann jag.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En flygtur på tre minuter hann jag.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Sen hände det så här på ett ungefär: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Först kom ett dån sen kom ett vin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sen kom hela flygmaskin.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Sen kom en krans från farbror Frans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sen kom stadens ambulans.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sen kom det tre journalister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från stadens Aftonblad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och sist kom jag.</a:t>
            </a:r>
          </a:p>
        </p:txBody>
      </p:sp>
    </p:spTree>
    <p:extLst>
      <p:ext uri="{BB962C8B-B14F-4D97-AF65-F5344CB8AC3E}">
        <p14:creationId xmlns:p14="http://schemas.microsoft.com/office/powerpoint/2010/main" val="2662562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69"/>
            <a:ext cx="3834446" cy="40292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/>
              <a:t>Världens bästa Karlsson 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Karlsson! Karlsson! Världens bästa Karlsson!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Karlsson! Karlsson! Hej, här kommer Karlsson 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Karlsson! Karlsson! Ingen, faktisk ingen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annan Karlsson gillar jag så bra som mej.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Karlsson! Karlsson! Världens bästa Karlsson!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vackra, snälla, lagom tjocka Karlsson,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genomkloka, underbare Karlsson 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Undra på att alla gillar mej.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69"/>
            <a:ext cx="4027466" cy="36274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Det händer ju förstås ibland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att nån blir arg på mej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ställer till ett himla liv,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när jag förstört nån grej.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Men vad är det att bråka om,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det är en värdslig sak !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gissa vem som kommer här</a:t>
            </a:r>
          </a:p>
          <a:p>
            <a:pPr marL="0" indent="0">
              <a:buNone/>
            </a:pPr>
            <a:r>
              <a:rPr lang="sv-SE" b="0" dirty="0">
                <a:latin typeface="Alegreya Sans Medium" panose="00000600000000000000" pitchFamily="50" charset="0"/>
              </a:rPr>
              <a:t>och har en motor bak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6675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69427F-3ABE-4850-93FA-D47E183C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590" y="667469"/>
            <a:ext cx="3834446" cy="4029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De e Karlsson det, hurra, hurra, hurra</a:t>
            </a:r>
          </a:p>
          <a:p>
            <a:pPr marL="0" indent="0">
              <a:buNone/>
            </a:pPr>
            <a:r>
              <a:rPr lang="sv-SE" dirty="0"/>
              <a:t>de e Karlsson det, hurra, hurra, hurra</a:t>
            </a:r>
          </a:p>
          <a:p>
            <a:pPr marL="0" indent="0">
              <a:buNone/>
            </a:pPr>
            <a:r>
              <a:rPr lang="sv-SE" dirty="0"/>
              <a:t>de e Karlsson det, hurra, hurra, hurra för mej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B69644-0896-4B70-A994-4346EEE3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3882" y="667469"/>
            <a:ext cx="4027466" cy="3627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Karlsson!, Karlsson! Hej här kommer Karlsson !</a:t>
            </a:r>
          </a:p>
          <a:p>
            <a:pPr marL="0" indent="0">
              <a:buNone/>
            </a:pPr>
            <a:r>
              <a:rPr lang="sv-SE" dirty="0"/>
              <a:t>Maka på er för nu kommer Karlsson,</a:t>
            </a:r>
          </a:p>
          <a:p>
            <a:pPr marL="0" indent="0">
              <a:buNone/>
            </a:pPr>
            <a:r>
              <a:rPr lang="sv-SE" dirty="0"/>
              <a:t>ja här kommer världens bästa Karlsson,</a:t>
            </a:r>
          </a:p>
          <a:p>
            <a:pPr marL="0" indent="0">
              <a:buNone/>
            </a:pPr>
            <a:r>
              <a:rPr lang="sv-SE" dirty="0"/>
              <a:t>nu ska alla hurra högt för mej.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113C4F-EEC2-44A9-B030-E6BF0D42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710ABA-B902-417B-A3F9-0E3F17D2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810161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kära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får jag träffa dig nästa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gång?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På måndag kära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då får jag träffa dig nästa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gång,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 kära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När får jag träffa dig nästa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gång?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På måndag på tisdag, kära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då får jag träffa…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[Lägg till en dag i taget.]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På måndag, på tisdag, på onsdag,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på torsdag, på fredag, på lördag,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på söndag, kära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då får jag träffa dig nästa gång.</a:t>
            </a:r>
          </a:p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Laurencia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9379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5181" y="333153"/>
            <a:ext cx="8520224" cy="469250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Honky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Tonk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Gör det du sjunger, hoppa på stället hela tiden.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Höger ben fram, höger ben bak,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höger ben fram och skaka lite grann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Hoppa runt i ring, dansa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honky</a:t>
            </a: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 </a:t>
            </a:r>
            <a:r>
              <a:rPr lang="sv-SE" sz="1800" b="0" dirty="0" err="1">
                <a:latin typeface="Alegreya Sans Medium" charset="0"/>
                <a:ea typeface="Alegreya Sans Medium" charset="0"/>
                <a:cs typeface="Alegreya Sans Medium" charset="0"/>
              </a:rPr>
              <a:t>tonk</a:t>
            </a:r>
            <a:endParaRPr lang="sv-SE" sz="1800" b="0" dirty="0">
              <a:latin typeface="Alegreya Sans Medium" charset="0"/>
              <a:ea typeface="Alegreya Sans Medium" charset="0"/>
              <a:cs typeface="Alegreya Sans Medium" charset="0"/>
            </a:endParaRP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det var allt för denna gången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Vänster ben...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Höger arm...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Vänster arm...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Näsan...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Magen...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Stjärten...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Håret...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Tungan...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Bröstet...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ögat...</a:t>
            </a:r>
          </a:p>
          <a:p>
            <a:pPr marL="0" indent="0" algn="ctr">
              <a:buNone/>
            </a:pPr>
            <a:r>
              <a:rPr lang="sv-SE" sz="1800" b="0" dirty="0">
                <a:latin typeface="Alegreya Sans Medium" charset="0"/>
                <a:ea typeface="Alegreya Sans Medium" charset="0"/>
                <a:cs typeface="Alegreya Sans Medium" charset="0"/>
              </a:rPr>
              <a:t>Munnen...</a:t>
            </a:r>
          </a:p>
        </p:txBody>
      </p:sp>
    </p:spTree>
    <p:extLst>
      <p:ext uri="{BB962C8B-B14F-4D97-AF65-F5344CB8AC3E}">
        <p14:creationId xmlns:p14="http://schemas.microsoft.com/office/powerpoint/2010/main" val="1213145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3785</Words>
  <Application>Microsoft Office PowerPoint</Application>
  <PresentationFormat>Bildspel på skärmen (16:9)</PresentationFormat>
  <Paragraphs>618</Paragraphs>
  <Slides>39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39</vt:i4>
      </vt:variant>
    </vt:vector>
  </HeadingPairs>
  <TitlesOfParts>
    <vt:vector size="46" baseType="lpstr">
      <vt:lpstr>Alegreya Sans</vt:lpstr>
      <vt:lpstr>Alegreya Sans Black</vt:lpstr>
      <vt:lpstr>Alegreya Sans ExtraBold</vt:lpstr>
      <vt:lpstr>Alegreya Sans Medium</vt:lpstr>
      <vt:lpstr>Arial</vt:lpstr>
      <vt:lpstr>Calibri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Igelkottaskinnet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David Gribing</dc:creator>
  <cp:lastModifiedBy>Linda Tjälldén</cp:lastModifiedBy>
  <cp:revision>19</cp:revision>
  <dcterms:created xsi:type="dcterms:W3CDTF">2017-05-11T15:33:26Z</dcterms:created>
  <dcterms:modified xsi:type="dcterms:W3CDTF">2021-02-10T08:15:37Z</dcterms:modified>
</cp:coreProperties>
</file>