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76" r:id="rId6"/>
    <p:sldId id="275" r:id="rId7"/>
    <p:sldId id="277" r:id="rId8"/>
    <p:sldId id="274" r:id="rId9"/>
    <p:sldId id="273" r:id="rId10"/>
    <p:sldId id="272" r:id="rId11"/>
    <p:sldId id="271" r:id="rId12"/>
    <p:sldId id="280" r:id="rId13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660"/>
  </p:normalViewPr>
  <p:slideViewPr>
    <p:cSldViewPr snapToGrid="0">
      <p:cViewPr varScale="1">
        <p:scale>
          <a:sx n="65" d="100"/>
          <a:sy n="65" d="100"/>
        </p:scale>
        <p:origin x="651" y="3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6020-A9AC-4CA7-8C58-29F23B4F9904}" type="datetimeFigureOut">
              <a:rPr lang="sv-SE" smtClean="0"/>
              <a:t>2020-01-25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6C7B4-7087-43DC-90A4-51EF324FE7B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59676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6020-A9AC-4CA7-8C58-29F23B4F9904}" type="datetimeFigureOut">
              <a:rPr lang="sv-SE" smtClean="0"/>
              <a:t>2020-01-25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6C7B4-7087-43DC-90A4-51EF324FE7B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42802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6020-A9AC-4CA7-8C58-29F23B4F9904}" type="datetimeFigureOut">
              <a:rPr lang="sv-SE" smtClean="0"/>
              <a:t>2020-01-25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6C7B4-7087-43DC-90A4-51EF324FE7B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06030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6020-A9AC-4CA7-8C58-29F23B4F9904}" type="datetimeFigureOut">
              <a:rPr lang="sv-SE" smtClean="0"/>
              <a:t>2020-01-25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6C7B4-7087-43DC-90A4-51EF324FE7B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78471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6020-A9AC-4CA7-8C58-29F23B4F9904}" type="datetimeFigureOut">
              <a:rPr lang="sv-SE" smtClean="0"/>
              <a:t>2020-01-25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6C7B4-7087-43DC-90A4-51EF324FE7B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46176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6020-A9AC-4CA7-8C58-29F23B4F9904}" type="datetimeFigureOut">
              <a:rPr lang="sv-SE" smtClean="0"/>
              <a:t>2020-01-25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6C7B4-7087-43DC-90A4-51EF324FE7B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90411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6020-A9AC-4CA7-8C58-29F23B4F9904}" type="datetimeFigureOut">
              <a:rPr lang="sv-SE" smtClean="0"/>
              <a:t>2020-01-25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6C7B4-7087-43DC-90A4-51EF324FE7B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9099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6020-A9AC-4CA7-8C58-29F23B4F9904}" type="datetimeFigureOut">
              <a:rPr lang="sv-SE" smtClean="0"/>
              <a:t>2020-01-25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6C7B4-7087-43DC-90A4-51EF324FE7B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92884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6020-A9AC-4CA7-8C58-29F23B4F9904}" type="datetimeFigureOut">
              <a:rPr lang="sv-SE" smtClean="0"/>
              <a:t>2020-01-25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6C7B4-7087-43DC-90A4-51EF324FE7B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72231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6020-A9AC-4CA7-8C58-29F23B4F9904}" type="datetimeFigureOut">
              <a:rPr lang="sv-SE" smtClean="0"/>
              <a:t>2020-01-25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6C7B4-7087-43DC-90A4-51EF324FE7B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32471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6020-A9AC-4CA7-8C58-29F23B4F9904}" type="datetimeFigureOut">
              <a:rPr lang="sv-SE" smtClean="0"/>
              <a:t>2020-01-25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6C7B4-7087-43DC-90A4-51EF324FE7B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00409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DA6020-A9AC-4CA7-8C58-29F23B4F9904}" type="datetimeFigureOut">
              <a:rPr lang="sv-SE" smtClean="0"/>
              <a:t>2020-01-25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76C7B4-7087-43DC-90A4-51EF324FE7B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80947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/>
        </p:nvSpPr>
        <p:spPr>
          <a:xfrm>
            <a:off x="2244334" y="1044252"/>
            <a:ext cx="434956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8000" b="1" dirty="0">
                <a:solidFill>
                  <a:schemeClr val="bg1"/>
                </a:solidFill>
                <a:latin typeface="Alegreya Sans Black" charset="0"/>
                <a:ea typeface="Alegreya Sans Black" charset="0"/>
                <a:cs typeface="Alegreya Sans Black" charset="0"/>
              </a:rPr>
              <a:t>Rubrik på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BAF882DF-BD91-4EB9-AF3E-C88102951D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6152" y="764817"/>
            <a:ext cx="7559695" cy="532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469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/>
        </p:nvSpPr>
        <p:spPr>
          <a:xfrm>
            <a:off x="2244334" y="1044252"/>
            <a:ext cx="434956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8000" b="1" dirty="0">
                <a:solidFill>
                  <a:schemeClr val="bg1"/>
                </a:solidFill>
                <a:latin typeface="Alegreya Sans Black" charset="0"/>
                <a:ea typeface="Alegreya Sans Black" charset="0"/>
                <a:cs typeface="Alegreya Sans Black" charset="0"/>
              </a:rPr>
              <a:t>Rubrik på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3A19114-7BD2-4BF8-A6F8-2AA3F7E56D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0651"/>
            <a:ext cx="12192000" cy="4296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258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/>
        </p:nvSpPr>
        <p:spPr>
          <a:xfrm>
            <a:off x="2244334" y="1044252"/>
            <a:ext cx="434956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8000" b="1" dirty="0">
                <a:solidFill>
                  <a:schemeClr val="bg1"/>
                </a:solidFill>
                <a:latin typeface="Alegreya Sans Black" charset="0"/>
                <a:ea typeface="Alegreya Sans Black" charset="0"/>
                <a:cs typeface="Alegreya Sans Black" charset="0"/>
              </a:rPr>
              <a:t>Rubrik på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5CEE6D84-BA9C-43AE-8AF1-1B977620C5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0651"/>
            <a:ext cx="12192000" cy="4296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216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/>
        </p:nvSpPr>
        <p:spPr>
          <a:xfrm>
            <a:off x="2244334" y="1044252"/>
            <a:ext cx="434956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8000" b="1" dirty="0">
                <a:solidFill>
                  <a:schemeClr val="bg1"/>
                </a:solidFill>
                <a:latin typeface="Alegreya Sans Black" charset="0"/>
                <a:ea typeface="Alegreya Sans Black" charset="0"/>
                <a:cs typeface="Alegreya Sans Black" charset="0"/>
              </a:rPr>
              <a:t>Rubrik på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0792FCFA-D11C-43D4-B885-72EE1829C1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0651"/>
            <a:ext cx="12192000" cy="4296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884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/>
        </p:nvSpPr>
        <p:spPr>
          <a:xfrm>
            <a:off x="2244334" y="1044252"/>
            <a:ext cx="434956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8000" b="1" dirty="0">
                <a:solidFill>
                  <a:schemeClr val="bg1"/>
                </a:solidFill>
                <a:latin typeface="Alegreya Sans Black" charset="0"/>
                <a:ea typeface="Alegreya Sans Black" charset="0"/>
                <a:cs typeface="Alegreya Sans Black" charset="0"/>
              </a:rPr>
              <a:t>Rubrik på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5407084A-7659-47D9-A16F-F618441132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0651"/>
            <a:ext cx="12192000" cy="4296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751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/>
        </p:nvSpPr>
        <p:spPr>
          <a:xfrm>
            <a:off x="2244334" y="1044252"/>
            <a:ext cx="434956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8000" b="1" dirty="0">
                <a:solidFill>
                  <a:schemeClr val="bg1"/>
                </a:solidFill>
                <a:latin typeface="Alegreya Sans Black" charset="0"/>
                <a:ea typeface="Alegreya Sans Black" charset="0"/>
                <a:cs typeface="Alegreya Sans Black" charset="0"/>
              </a:rPr>
              <a:t>Rubrik på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566D27D5-B4E7-40C7-9C0B-C32AF9ACB2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0651"/>
            <a:ext cx="12192000" cy="4296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957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/>
        </p:nvSpPr>
        <p:spPr>
          <a:xfrm>
            <a:off x="2244334" y="1044252"/>
            <a:ext cx="434956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8000" b="1" dirty="0">
                <a:solidFill>
                  <a:schemeClr val="bg1"/>
                </a:solidFill>
                <a:latin typeface="Alegreya Sans Black" charset="0"/>
                <a:ea typeface="Alegreya Sans Black" charset="0"/>
                <a:cs typeface="Alegreya Sans Black" charset="0"/>
              </a:rPr>
              <a:t>Rubrik på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B6491313-483C-489E-A9CA-12FFDF09A3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0651"/>
            <a:ext cx="12192000" cy="4296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368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/>
        </p:nvSpPr>
        <p:spPr>
          <a:xfrm>
            <a:off x="2244334" y="1044252"/>
            <a:ext cx="434956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8000" b="1" dirty="0">
                <a:solidFill>
                  <a:schemeClr val="bg1"/>
                </a:solidFill>
                <a:latin typeface="Alegreya Sans Black" charset="0"/>
                <a:ea typeface="Alegreya Sans Black" charset="0"/>
                <a:cs typeface="Alegreya Sans Black" charset="0"/>
              </a:rPr>
              <a:t>Rubrik på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112F11E-2602-435E-B8BA-2BFEFE763F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0651"/>
            <a:ext cx="12192000" cy="4296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1560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/>
        </p:nvSpPr>
        <p:spPr>
          <a:xfrm>
            <a:off x="2244334" y="1044252"/>
            <a:ext cx="434956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8000" b="1" dirty="0">
                <a:solidFill>
                  <a:schemeClr val="bg1"/>
                </a:solidFill>
                <a:latin typeface="Alegreya Sans Black" charset="0"/>
                <a:ea typeface="Alegreya Sans Black" charset="0"/>
                <a:cs typeface="Alegreya Sans Black" charset="0"/>
              </a:rPr>
              <a:t>Rubrik på</a:t>
            </a:r>
          </a:p>
        </p:txBody>
      </p:sp>
      <p:pic>
        <p:nvPicPr>
          <p:cNvPr id="2" name="Bildobjekt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6301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6127A933AEB504A93E86192D2386DB7" ma:contentTypeVersion="10" ma:contentTypeDescription="Skapa ett nytt dokument." ma:contentTypeScope="" ma:versionID="9e0eea72d15618a8654e328ad934dac4">
  <xsd:schema xmlns:xsd="http://www.w3.org/2001/XMLSchema" xmlns:xs="http://www.w3.org/2001/XMLSchema" xmlns:p="http://schemas.microsoft.com/office/2006/metadata/properties" xmlns:ns2="65b4ad51-8414-4dd2-b48e-5e8a907e12b5" xmlns:ns3="0e92ee17-7656-4db4-886a-5aa5605af4ba" targetNamespace="http://schemas.microsoft.com/office/2006/metadata/properties" ma:root="true" ma:fieldsID="6c43ff4f381e13cd775d4cb617fb3316" ns2:_="" ns3:_="">
    <xsd:import namespace="65b4ad51-8414-4dd2-b48e-5e8a907e12b5"/>
    <xsd:import namespace="0e92ee17-7656-4db4-886a-5aa5605af4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b4ad51-8414-4dd2-b48e-5e8a907e12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92ee17-7656-4db4-886a-5aa5605af4ba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69A751D-27FC-4213-8818-A5A62294C622}"/>
</file>

<file path=customXml/itemProps2.xml><?xml version="1.0" encoding="utf-8"?>
<ds:datastoreItem xmlns:ds="http://schemas.openxmlformats.org/officeDocument/2006/customXml" ds:itemID="{33BFEBBF-2BDB-435F-89A3-1C5D2F404A2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C22C446-A8E8-4338-BDBF-E5A2268BB2A3}">
  <ds:schemaRefs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510a80b4-9844-488d-894e-3eb95d682673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18</Words>
  <Application>Microsoft Office PowerPoint</Application>
  <PresentationFormat>Bredbild</PresentationFormat>
  <Paragraphs>9</Paragraphs>
  <Slides>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4" baseType="lpstr">
      <vt:lpstr>Alegreya Sans Black</vt:lpstr>
      <vt:lpstr>Arial</vt:lpstr>
      <vt:lpstr>Calibri</vt:lpstr>
      <vt:lpstr>Calibri Light</vt:lpstr>
      <vt:lpstr>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Pontus Landström</dc:creator>
  <cp:lastModifiedBy>Pontus Landström</cp:lastModifiedBy>
  <cp:revision>6</cp:revision>
  <dcterms:created xsi:type="dcterms:W3CDTF">2019-03-25T13:31:06Z</dcterms:created>
  <dcterms:modified xsi:type="dcterms:W3CDTF">2020-01-25T20:43:28Z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0x010100F6127A933AEB504A93E86192D2386DB7</vt:lpwstr>
  </property>
  <property fmtid="{D5CDD505-2E9C-101B-9397-08002B2CF9AE}" pid="3" name="Order">
    <vt:r8>819200</vt:r8>
  </property>
</Properties>
</file>